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handoutMasterIdLst>
    <p:handoutMasterId r:id="rId24"/>
  </p:handoutMasterIdLst>
  <p:sldIdLst>
    <p:sldId id="256" r:id="rId5"/>
    <p:sldId id="267" r:id="rId6"/>
    <p:sldId id="269" r:id="rId7"/>
    <p:sldId id="260" r:id="rId8"/>
    <p:sldId id="273" r:id="rId9"/>
    <p:sldId id="272" r:id="rId10"/>
    <p:sldId id="282" r:id="rId11"/>
    <p:sldId id="281" r:id="rId12"/>
    <p:sldId id="274" r:id="rId13"/>
    <p:sldId id="283" r:id="rId14"/>
    <p:sldId id="275" r:id="rId15"/>
    <p:sldId id="276" r:id="rId16"/>
    <p:sldId id="277" r:id="rId17"/>
    <p:sldId id="278" r:id="rId18"/>
    <p:sldId id="279" r:id="rId19"/>
    <p:sldId id="280" r:id="rId20"/>
    <p:sldId id="268" r:id="rId21"/>
    <p:sldId id="270" r:id="rId22"/>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41" autoAdjust="0"/>
  </p:normalViewPr>
  <p:slideViewPr>
    <p:cSldViewPr snapToGrid="0">
      <p:cViewPr varScale="1">
        <p:scale>
          <a:sx n="120" d="100"/>
          <a:sy n="120" d="100"/>
        </p:scale>
        <p:origin x="120" y="258"/>
      </p:cViewPr>
      <p:guideLst>
        <p:guide orient="horz" pos="2160"/>
        <p:guide pos="3840"/>
      </p:guideLst>
    </p:cSldViewPr>
  </p:slideViewPr>
  <p:notesTextViewPr>
    <p:cViewPr>
      <p:scale>
        <a:sx n="1" d="1"/>
        <a:sy n="1" d="1"/>
      </p:scale>
      <p:origin x="0" y="0"/>
    </p:cViewPr>
  </p:notesTextViewPr>
  <p:notesViewPr>
    <p:cSldViewPr snapToGrid="0">
      <p:cViewPr varScale="1">
        <p:scale>
          <a:sx n="85" d="100"/>
          <a:sy n="85"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83519332971953E-2"/>
          <c:y val="0.58760506434826376"/>
          <c:w val="0.64261882275361426"/>
          <c:h val="0.24704523278489104"/>
        </c:manualLayout>
      </c:layout>
      <c:barChart>
        <c:barDir val="col"/>
        <c:grouping val="clustered"/>
        <c:varyColors val="0"/>
        <c:dLbls>
          <c:showLegendKey val="0"/>
          <c:showVal val="0"/>
          <c:showCatName val="0"/>
          <c:showSerName val="0"/>
          <c:showPercent val="0"/>
          <c:showBubbleSize val="0"/>
        </c:dLbls>
        <c:gapWidth val="219"/>
        <c:overlap val="-27"/>
        <c:axId val="670025472"/>
        <c:axId val="670029080"/>
      </c:barChart>
      <c:catAx>
        <c:axId val="670025472"/>
        <c:scaling>
          <c:orientation val="minMax"/>
        </c:scaling>
        <c:delete val="0"/>
        <c:axPos val="b"/>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75000"/>
                  </a:schemeClr>
                </a:solidFill>
                <a:latin typeface="+mn-lt"/>
                <a:ea typeface="+mn-ea"/>
                <a:cs typeface="+mn-cs"/>
              </a:defRPr>
            </a:pPr>
            <a:endParaRPr lang="fr-FR"/>
          </a:p>
        </c:txPr>
        <c:crossAx val="670029080"/>
        <c:crosses val="autoZero"/>
        <c:auto val="1"/>
        <c:lblAlgn val="ctr"/>
        <c:lblOffset val="100"/>
        <c:noMultiLvlLbl val="0"/>
      </c:catAx>
      <c:valAx>
        <c:axId val="670029080"/>
        <c:scaling>
          <c:orientation val="minMax"/>
        </c:scaling>
        <c:delete val="1"/>
        <c:axPos val="l"/>
        <c:numFmt formatCode="General" sourceLinked="1"/>
        <c:majorTickMark val="none"/>
        <c:minorTickMark val="none"/>
        <c:tickLblPos val="nextTo"/>
        <c:crossAx val="67002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83519332971953E-2"/>
          <c:y val="0.58760506434826376"/>
          <c:w val="0.64261882275361426"/>
          <c:h val="0.24704523278489104"/>
        </c:manualLayout>
      </c:layout>
      <c:barChart>
        <c:barDir val="col"/>
        <c:grouping val="clustered"/>
        <c:varyColors val="0"/>
        <c:dLbls>
          <c:showLegendKey val="0"/>
          <c:showVal val="0"/>
          <c:showCatName val="0"/>
          <c:showSerName val="0"/>
          <c:showPercent val="0"/>
          <c:showBubbleSize val="0"/>
        </c:dLbls>
        <c:gapWidth val="219"/>
        <c:overlap val="-27"/>
        <c:axId val="670025472"/>
        <c:axId val="670029080"/>
      </c:barChart>
      <c:catAx>
        <c:axId val="670025472"/>
        <c:scaling>
          <c:orientation val="minMax"/>
        </c:scaling>
        <c:delete val="0"/>
        <c:axPos val="b"/>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75000"/>
                  </a:schemeClr>
                </a:solidFill>
                <a:latin typeface="+mn-lt"/>
                <a:ea typeface="+mn-ea"/>
                <a:cs typeface="+mn-cs"/>
              </a:defRPr>
            </a:pPr>
            <a:endParaRPr lang="fr-FR"/>
          </a:p>
        </c:txPr>
        <c:crossAx val="670029080"/>
        <c:crosses val="autoZero"/>
        <c:auto val="1"/>
        <c:lblAlgn val="ctr"/>
        <c:lblOffset val="100"/>
        <c:noMultiLvlLbl val="0"/>
      </c:catAx>
      <c:valAx>
        <c:axId val="670029080"/>
        <c:scaling>
          <c:orientation val="minMax"/>
        </c:scaling>
        <c:delete val="1"/>
        <c:axPos val="l"/>
        <c:numFmt formatCode="General" sourceLinked="1"/>
        <c:majorTickMark val="none"/>
        <c:minorTickMark val="none"/>
        <c:tickLblPos val="nextTo"/>
        <c:crossAx val="67002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83519332971953E-2"/>
          <c:y val="0.58760506434826376"/>
          <c:w val="0.64261882275361426"/>
          <c:h val="0.24704523278489104"/>
        </c:manualLayout>
      </c:layout>
      <c:barChart>
        <c:barDir val="col"/>
        <c:grouping val="clustered"/>
        <c:varyColors val="0"/>
        <c:dLbls>
          <c:showLegendKey val="0"/>
          <c:showVal val="0"/>
          <c:showCatName val="0"/>
          <c:showSerName val="0"/>
          <c:showPercent val="0"/>
          <c:showBubbleSize val="0"/>
        </c:dLbls>
        <c:gapWidth val="219"/>
        <c:overlap val="-27"/>
        <c:axId val="670025472"/>
        <c:axId val="670029080"/>
      </c:barChart>
      <c:catAx>
        <c:axId val="670025472"/>
        <c:scaling>
          <c:orientation val="minMax"/>
        </c:scaling>
        <c:delete val="0"/>
        <c:axPos val="b"/>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75000"/>
                  </a:schemeClr>
                </a:solidFill>
                <a:latin typeface="+mn-lt"/>
                <a:ea typeface="+mn-ea"/>
                <a:cs typeface="+mn-cs"/>
              </a:defRPr>
            </a:pPr>
            <a:endParaRPr lang="fr-FR"/>
          </a:p>
        </c:txPr>
        <c:crossAx val="670029080"/>
        <c:crosses val="autoZero"/>
        <c:auto val="1"/>
        <c:lblAlgn val="ctr"/>
        <c:lblOffset val="100"/>
        <c:noMultiLvlLbl val="0"/>
      </c:catAx>
      <c:valAx>
        <c:axId val="670029080"/>
        <c:scaling>
          <c:orientation val="minMax"/>
        </c:scaling>
        <c:delete val="1"/>
        <c:axPos val="l"/>
        <c:numFmt formatCode="General" sourceLinked="1"/>
        <c:majorTickMark val="none"/>
        <c:minorTickMark val="none"/>
        <c:tickLblPos val="nextTo"/>
        <c:crossAx val="67002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83519332971953E-2"/>
          <c:y val="0.58760506434826376"/>
          <c:w val="0.64261882275361426"/>
          <c:h val="0.24704523278489104"/>
        </c:manualLayout>
      </c:layout>
      <c:barChart>
        <c:barDir val="col"/>
        <c:grouping val="clustered"/>
        <c:varyColors val="0"/>
        <c:dLbls>
          <c:showLegendKey val="0"/>
          <c:showVal val="0"/>
          <c:showCatName val="0"/>
          <c:showSerName val="0"/>
          <c:showPercent val="0"/>
          <c:showBubbleSize val="0"/>
        </c:dLbls>
        <c:gapWidth val="219"/>
        <c:overlap val="-27"/>
        <c:axId val="670025472"/>
        <c:axId val="670029080"/>
      </c:barChart>
      <c:catAx>
        <c:axId val="670025472"/>
        <c:scaling>
          <c:orientation val="minMax"/>
        </c:scaling>
        <c:delete val="0"/>
        <c:axPos val="b"/>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75000"/>
                  </a:schemeClr>
                </a:solidFill>
                <a:latin typeface="+mn-lt"/>
                <a:ea typeface="+mn-ea"/>
                <a:cs typeface="+mn-cs"/>
              </a:defRPr>
            </a:pPr>
            <a:endParaRPr lang="fr-FR"/>
          </a:p>
        </c:txPr>
        <c:crossAx val="670029080"/>
        <c:crosses val="autoZero"/>
        <c:auto val="1"/>
        <c:lblAlgn val="ctr"/>
        <c:lblOffset val="100"/>
        <c:noMultiLvlLbl val="0"/>
      </c:catAx>
      <c:valAx>
        <c:axId val="670029080"/>
        <c:scaling>
          <c:orientation val="minMax"/>
        </c:scaling>
        <c:delete val="1"/>
        <c:axPos val="l"/>
        <c:numFmt formatCode="General" sourceLinked="1"/>
        <c:majorTickMark val="none"/>
        <c:minorTickMark val="none"/>
        <c:tickLblPos val="nextTo"/>
        <c:crossAx val="67002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83519332971953E-2"/>
          <c:y val="0.58760506434826376"/>
          <c:w val="0.64261882275361426"/>
          <c:h val="0.24704523278489104"/>
        </c:manualLayout>
      </c:layout>
      <c:barChart>
        <c:barDir val="col"/>
        <c:grouping val="clustered"/>
        <c:varyColors val="0"/>
        <c:dLbls>
          <c:showLegendKey val="0"/>
          <c:showVal val="0"/>
          <c:showCatName val="0"/>
          <c:showSerName val="0"/>
          <c:showPercent val="0"/>
          <c:showBubbleSize val="0"/>
        </c:dLbls>
        <c:gapWidth val="219"/>
        <c:overlap val="-27"/>
        <c:axId val="670025472"/>
        <c:axId val="670029080"/>
      </c:barChart>
      <c:catAx>
        <c:axId val="670025472"/>
        <c:scaling>
          <c:orientation val="minMax"/>
        </c:scaling>
        <c:delete val="0"/>
        <c:axPos val="b"/>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75000"/>
                  </a:schemeClr>
                </a:solidFill>
                <a:latin typeface="+mn-lt"/>
                <a:ea typeface="+mn-ea"/>
                <a:cs typeface="+mn-cs"/>
              </a:defRPr>
            </a:pPr>
            <a:endParaRPr lang="fr-FR"/>
          </a:p>
        </c:txPr>
        <c:crossAx val="670029080"/>
        <c:crosses val="autoZero"/>
        <c:auto val="1"/>
        <c:lblAlgn val="ctr"/>
        <c:lblOffset val="100"/>
        <c:noMultiLvlLbl val="0"/>
      </c:catAx>
      <c:valAx>
        <c:axId val="670029080"/>
        <c:scaling>
          <c:orientation val="minMax"/>
        </c:scaling>
        <c:delete val="1"/>
        <c:axPos val="l"/>
        <c:numFmt formatCode="General" sourceLinked="1"/>
        <c:majorTickMark val="none"/>
        <c:minorTickMark val="none"/>
        <c:tickLblPos val="nextTo"/>
        <c:crossAx val="67002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83519332971953E-2"/>
          <c:y val="0.58760506434826376"/>
          <c:w val="0.64261882275361426"/>
          <c:h val="0.24704523278489104"/>
        </c:manualLayout>
      </c:layout>
      <c:barChart>
        <c:barDir val="col"/>
        <c:grouping val="clustered"/>
        <c:varyColors val="0"/>
        <c:dLbls>
          <c:showLegendKey val="0"/>
          <c:showVal val="0"/>
          <c:showCatName val="0"/>
          <c:showSerName val="0"/>
          <c:showPercent val="0"/>
          <c:showBubbleSize val="0"/>
        </c:dLbls>
        <c:gapWidth val="219"/>
        <c:overlap val="-27"/>
        <c:axId val="670025472"/>
        <c:axId val="670029080"/>
      </c:barChart>
      <c:catAx>
        <c:axId val="670025472"/>
        <c:scaling>
          <c:orientation val="minMax"/>
        </c:scaling>
        <c:delete val="0"/>
        <c:axPos val="b"/>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75000"/>
                  </a:schemeClr>
                </a:solidFill>
                <a:latin typeface="+mn-lt"/>
                <a:ea typeface="+mn-ea"/>
                <a:cs typeface="+mn-cs"/>
              </a:defRPr>
            </a:pPr>
            <a:endParaRPr lang="fr-FR"/>
          </a:p>
        </c:txPr>
        <c:crossAx val="670029080"/>
        <c:crosses val="autoZero"/>
        <c:auto val="1"/>
        <c:lblAlgn val="ctr"/>
        <c:lblOffset val="100"/>
        <c:noMultiLvlLbl val="0"/>
      </c:catAx>
      <c:valAx>
        <c:axId val="670029080"/>
        <c:scaling>
          <c:orientation val="minMax"/>
        </c:scaling>
        <c:delete val="1"/>
        <c:axPos val="l"/>
        <c:numFmt formatCode="General" sourceLinked="1"/>
        <c:majorTickMark val="none"/>
        <c:minorTickMark val="none"/>
        <c:tickLblPos val="nextTo"/>
        <c:crossAx val="67002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83519332971953E-2"/>
          <c:y val="0.58760506434826376"/>
          <c:w val="0.64261882275361426"/>
          <c:h val="0.24704523278489104"/>
        </c:manualLayout>
      </c:layout>
      <c:barChart>
        <c:barDir val="col"/>
        <c:grouping val="clustered"/>
        <c:varyColors val="0"/>
        <c:dLbls>
          <c:showLegendKey val="0"/>
          <c:showVal val="0"/>
          <c:showCatName val="0"/>
          <c:showSerName val="0"/>
          <c:showPercent val="0"/>
          <c:showBubbleSize val="0"/>
        </c:dLbls>
        <c:gapWidth val="219"/>
        <c:overlap val="-27"/>
        <c:axId val="670025472"/>
        <c:axId val="670029080"/>
      </c:barChart>
      <c:catAx>
        <c:axId val="670025472"/>
        <c:scaling>
          <c:orientation val="minMax"/>
        </c:scaling>
        <c:delete val="0"/>
        <c:axPos val="b"/>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75000"/>
                  </a:schemeClr>
                </a:solidFill>
                <a:latin typeface="+mn-lt"/>
                <a:ea typeface="+mn-ea"/>
                <a:cs typeface="+mn-cs"/>
              </a:defRPr>
            </a:pPr>
            <a:endParaRPr lang="fr-FR"/>
          </a:p>
        </c:txPr>
        <c:crossAx val="670029080"/>
        <c:crosses val="autoZero"/>
        <c:auto val="1"/>
        <c:lblAlgn val="ctr"/>
        <c:lblOffset val="100"/>
        <c:noMultiLvlLbl val="0"/>
      </c:catAx>
      <c:valAx>
        <c:axId val="670029080"/>
        <c:scaling>
          <c:orientation val="minMax"/>
        </c:scaling>
        <c:delete val="1"/>
        <c:axPos val="l"/>
        <c:numFmt formatCode="General" sourceLinked="1"/>
        <c:majorTickMark val="none"/>
        <c:minorTickMark val="none"/>
        <c:tickLblPos val="nextTo"/>
        <c:crossAx val="67002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83519332971953E-2"/>
          <c:y val="0.58760506434826376"/>
          <c:w val="0.64261882275361426"/>
          <c:h val="0.24704523278489104"/>
        </c:manualLayout>
      </c:layout>
      <c:barChart>
        <c:barDir val="col"/>
        <c:grouping val="clustered"/>
        <c:varyColors val="0"/>
        <c:dLbls>
          <c:showLegendKey val="0"/>
          <c:showVal val="0"/>
          <c:showCatName val="0"/>
          <c:showSerName val="0"/>
          <c:showPercent val="0"/>
          <c:showBubbleSize val="0"/>
        </c:dLbls>
        <c:gapWidth val="219"/>
        <c:overlap val="-27"/>
        <c:axId val="670025472"/>
        <c:axId val="670029080"/>
      </c:barChart>
      <c:catAx>
        <c:axId val="670025472"/>
        <c:scaling>
          <c:orientation val="minMax"/>
        </c:scaling>
        <c:delete val="0"/>
        <c:axPos val="b"/>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75000"/>
                  </a:schemeClr>
                </a:solidFill>
                <a:latin typeface="+mn-lt"/>
                <a:ea typeface="+mn-ea"/>
                <a:cs typeface="+mn-cs"/>
              </a:defRPr>
            </a:pPr>
            <a:endParaRPr lang="fr-FR"/>
          </a:p>
        </c:txPr>
        <c:crossAx val="670029080"/>
        <c:crosses val="autoZero"/>
        <c:auto val="1"/>
        <c:lblAlgn val="ctr"/>
        <c:lblOffset val="100"/>
        <c:noMultiLvlLbl val="0"/>
      </c:catAx>
      <c:valAx>
        <c:axId val="670029080"/>
        <c:scaling>
          <c:orientation val="minMax"/>
        </c:scaling>
        <c:delete val="1"/>
        <c:axPos val="l"/>
        <c:numFmt formatCode="General" sourceLinked="1"/>
        <c:majorTickMark val="none"/>
        <c:minorTickMark val="none"/>
        <c:tickLblPos val="nextTo"/>
        <c:crossAx val="67002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83519332971953E-2"/>
          <c:y val="0.58760506434826376"/>
          <c:w val="0.64261882275361426"/>
          <c:h val="0.24704523278489104"/>
        </c:manualLayout>
      </c:layout>
      <c:barChart>
        <c:barDir val="col"/>
        <c:grouping val="clustered"/>
        <c:varyColors val="0"/>
        <c:dLbls>
          <c:showLegendKey val="0"/>
          <c:showVal val="0"/>
          <c:showCatName val="0"/>
          <c:showSerName val="0"/>
          <c:showPercent val="0"/>
          <c:showBubbleSize val="0"/>
        </c:dLbls>
        <c:gapWidth val="219"/>
        <c:overlap val="-27"/>
        <c:axId val="670025472"/>
        <c:axId val="670029080"/>
      </c:barChart>
      <c:catAx>
        <c:axId val="670025472"/>
        <c:scaling>
          <c:orientation val="minMax"/>
        </c:scaling>
        <c:delete val="0"/>
        <c:axPos val="b"/>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75000"/>
                  </a:schemeClr>
                </a:solidFill>
                <a:latin typeface="+mn-lt"/>
                <a:ea typeface="+mn-ea"/>
                <a:cs typeface="+mn-cs"/>
              </a:defRPr>
            </a:pPr>
            <a:endParaRPr lang="fr-FR"/>
          </a:p>
        </c:txPr>
        <c:crossAx val="670029080"/>
        <c:crosses val="autoZero"/>
        <c:auto val="1"/>
        <c:lblAlgn val="ctr"/>
        <c:lblOffset val="100"/>
        <c:noMultiLvlLbl val="0"/>
      </c:catAx>
      <c:valAx>
        <c:axId val="670029080"/>
        <c:scaling>
          <c:orientation val="minMax"/>
        </c:scaling>
        <c:delete val="1"/>
        <c:axPos val="l"/>
        <c:numFmt formatCode="General" sourceLinked="1"/>
        <c:majorTickMark val="none"/>
        <c:minorTickMark val="none"/>
        <c:tickLblPos val="nextTo"/>
        <c:crossAx val="67002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83519332971953E-2"/>
          <c:y val="0.58760506434826376"/>
          <c:w val="0.64261882275361426"/>
          <c:h val="0.24704523278489104"/>
        </c:manualLayout>
      </c:layout>
      <c:barChart>
        <c:barDir val="col"/>
        <c:grouping val="clustered"/>
        <c:varyColors val="0"/>
        <c:dLbls>
          <c:showLegendKey val="0"/>
          <c:showVal val="0"/>
          <c:showCatName val="0"/>
          <c:showSerName val="0"/>
          <c:showPercent val="0"/>
          <c:showBubbleSize val="0"/>
        </c:dLbls>
        <c:gapWidth val="219"/>
        <c:overlap val="-27"/>
        <c:axId val="670025472"/>
        <c:axId val="670029080"/>
      </c:barChart>
      <c:catAx>
        <c:axId val="670025472"/>
        <c:scaling>
          <c:orientation val="minMax"/>
        </c:scaling>
        <c:delete val="0"/>
        <c:axPos val="b"/>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75000"/>
                  </a:schemeClr>
                </a:solidFill>
                <a:latin typeface="+mn-lt"/>
                <a:ea typeface="+mn-ea"/>
                <a:cs typeface="+mn-cs"/>
              </a:defRPr>
            </a:pPr>
            <a:endParaRPr lang="fr-FR"/>
          </a:p>
        </c:txPr>
        <c:crossAx val="670029080"/>
        <c:crosses val="autoZero"/>
        <c:auto val="1"/>
        <c:lblAlgn val="ctr"/>
        <c:lblOffset val="100"/>
        <c:noMultiLvlLbl val="0"/>
      </c:catAx>
      <c:valAx>
        <c:axId val="670029080"/>
        <c:scaling>
          <c:orientation val="minMax"/>
        </c:scaling>
        <c:delete val="1"/>
        <c:axPos val="l"/>
        <c:numFmt formatCode="General" sourceLinked="1"/>
        <c:majorTickMark val="none"/>
        <c:minorTickMark val="none"/>
        <c:tickLblPos val="nextTo"/>
        <c:crossAx val="67002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fr-FR"/>
        </a:p>
      </dgm:t>
    </dgm:pt>
    <dgm:pt modelId="{6FA86730-1CE5-4EBE-A9BA-FC19829C945A}">
      <dgm:prSet phldrT="[Text]"/>
      <dgm:spPr/>
      <dgm:t>
        <a:bodyPr rtlCol="0"/>
        <a:lstStyle/>
        <a:p>
          <a:pPr>
            <a:lnSpc>
              <a:spcPct val="100000"/>
            </a:lnSpc>
          </a:pPr>
          <a:r>
            <a:rPr lang="fr-FR" noProof="0" dirty="0"/>
            <a:t>OBJECTIFS</a:t>
          </a:r>
        </a:p>
      </dgm:t>
    </dgm:pt>
    <dgm:pt modelId="{A1BB3DDB-A2CF-407F-9044-E3AC1B808421}" type="parTrans" cxnId="{ACB259CB-0782-437C-AE91-04CE095D2AE5}">
      <dgm:prSet/>
      <dgm:spPr/>
      <dgm:t>
        <a:bodyPr rtlCol="0"/>
        <a:lstStyle/>
        <a:p>
          <a:pPr rtl="0"/>
          <a:endParaRPr lang="fr-FR" noProof="0" dirty="0"/>
        </a:p>
      </dgm:t>
    </dgm:pt>
    <dgm:pt modelId="{F397379E-0BDA-46CE-8393-B1D10C55E1BA}" type="sibTrans" cxnId="{ACB259CB-0782-437C-AE91-04CE095D2AE5}">
      <dgm:prSet/>
      <dgm:spPr/>
      <dgm:t>
        <a:bodyPr rtlCol="0"/>
        <a:lstStyle/>
        <a:p>
          <a:pPr rtl="0"/>
          <a:endParaRPr lang="fr-FR" noProof="0" dirty="0"/>
        </a:p>
      </dgm:t>
    </dgm:pt>
    <dgm:pt modelId="{6ABE9384-859D-4C4C-B983-2B1E39A8B348}">
      <dgm:prSet phldrT="[Text]"/>
      <dgm:spPr/>
      <dgm:t>
        <a:bodyPr rtlCol="0"/>
        <a:lstStyle/>
        <a:p>
          <a:pPr>
            <a:lnSpc>
              <a:spcPct val="100000"/>
            </a:lnSpc>
          </a:pPr>
          <a:endParaRPr lang="fr-FR" noProof="0" dirty="0"/>
        </a:p>
      </dgm:t>
    </dgm:pt>
    <dgm:pt modelId="{4C63E530-1425-407B-8508-FAC57680DEF0}" type="parTrans" cxnId="{929B611D-ADB7-45E4-812D-4E288BD2D31C}">
      <dgm:prSet/>
      <dgm:spPr/>
      <dgm:t>
        <a:bodyPr rtlCol="0"/>
        <a:lstStyle/>
        <a:p>
          <a:pPr rtl="0"/>
          <a:endParaRPr lang="fr-FR" noProof="0" dirty="0"/>
        </a:p>
      </dgm:t>
    </dgm:pt>
    <dgm:pt modelId="{012549DD-A1CA-4571-A981-CFD78093EB20}" type="sibTrans" cxnId="{929B611D-ADB7-45E4-812D-4E288BD2D31C}">
      <dgm:prSet/>
      <dgm:spPr/>
      <dgm:t>
        <a:bodyPr rtlCol="0"/>
        <a:lstStyle/>
        <a:p>
          <a:pPr rtl="0"/>
          <a:endParaRPr lang="fr-FR" noProof="0" dirty="0"/>
        </a:p>
      </dgm:t>
    </dgm:pt>
    <dgm:pt modelId="{F7214975-5AC4-4CF8-9015-322498751A8A}">
      <dgm:prSet phldrT="[Text]"/>
      <dgm:spPr/>
      <dgm:t>
        <a:bodyPr rtlCol="0"/>
        <a:lstStyle/>
        <a:p>
          <a:pPr>
            <a:lnSpc>
              <a:spcPct val="100000"/>
            </a:lnSpc>
          </a:pPr>
          <a:r>
            <a:rPr lang="fr-FR" noProof="0" dirty="0"/>
            <a:t>Planification</a:t>
          </a:r>
        </a:p>
      </dgm:t>
    </dgm:pt>
    <dgm:pt modelId="{51AC1870-5B81-422A-9A2E-E1F58EF50843}" type="parTrans" cxnId="{B7CE7116-0D68-4E90-AA49-C97B6B372915}">
      <dgm:prSet/>
      <dgm:spPr/>
      <dgm:t>
        <a:bodyPr rtlCol="0"/>
        <a:lstStyle/>
        <a:p>
          <a:pPr rtl="0"/>
          <a:endParaRPr lang="fr-FR" noProof="0" dirty="0"/>
        </a:p>
      </dgm:t>
    </dgm:pt>
    <dgm:pt modelId="{CE7BE2A3-5633-4666-BB75-6164E26282D5}" type="sibTrans" cxnId="{B7CE7116-0D68-4E90-AA49-C97B6B372915}">
      <dgm:prSet/>
      <dgm:spPr/>
      <dgm:t>
        <a:bodyPr rtlCol="0"/>
        <a:lstStyle/>
        <a:p>
          <a:pPr rtl="0"/>
          <a:endParaRPr lang="fr-FR" noProof="0" dirty="0"/>
        </a:p>
      </dgm:t>
    </dgm:pt>
    <dgm:pt modelId="{029C1D75-4E69-4A56-8A7B-8A7B7EACDBA0}">
      <dgm:prSet/>
      <dgm:spPr/>
      <dgm:t>
        <a:bodyPr/>
        <a:lstStyle/>
        <a:p>
          <a:pPr>
            <a:lnSpc>
              <a:spcPct val="100000"/>
            </a:lnSpc>
          </a:pPr>
          <a:r>
            <a:rPr lang="fr-FR" dirty="0"/>
            <a:t>Exploration et requêtage</a:t>
          </a:r>
        </a:p>
      </dgm:t>
    </dgm:pt>
    <dgm:pt modelId="{C84C3C72-F858-4D4B-9FD8-7A68430FE95B}" type="parTrans" cxnId="{89F090BA-6E92-4052-8A9A-A8FD43BC1CBE}">
      <dgm:prSet/>
      <dgm:spPr/>
      <dgm:t>
        <a:bodyPr/>
        <a:lstStyle/>
        <a:p>
          <a:endParaRPr lang="fr-FR"/>
        </a:p>
      </dgm:t>
    </dgm:pt>
    <dgm:pt modelId="{3403F0C3-5DBC-4031-8832-AFF68F02871D}" type="sibTrans" cxnId="{89F090BA-6E92-4052-8A9A-A8FD43BC1CBE}">
      <dgm:prSet/>
      <dgm:spPr/>
      <dgm:t>
        <a:bodyPr/>
        <a:lstStyle/>
        <a:p>
          <a:endParaRPr lang="fr-FR"/>
        </a:p>
      </dgm:t>
    </dgm:pt>
    <dgm:pt modelId="{9E432BBB-7263-47B2-B7A3-3B740503877B}">
      <dgm:prSet/>
      <dgm:spPr/>
      <dgm:t>
        <a:bodyPr/>
        <a:lstStyle/>
        <a:p>
          <a:pPr>
            <a:lnSpc>
              <a:spcPct val="100000"/>
            </a:lnSpc>
          </a:pPr>
          <a:r>
            <a:rPr lang="fr-FR"/>
            <a:t>: Types de bases de données</a:t>
          </a:r>
        </a:p>
      </dgm:t>
    </dgm:pt>
    <dgm:pt modelId="{51850520-B1AA-447A-9260-9A996A36A571}" type="parTrans" cxnId="{DD74929C-58E1-4990-A7CA-E05ADBC18C6F}">
      <dgm:prSet/>
      <dgm:spPr/>
      <dgm:t>
        <a:bodyPr/>
        <a:lstStyle/>
        <a:p>
          <a:endParaRPr lang="fr-FR"/>
        </a:p>
      </dgm:t>
    </dgm:pt>
    <dgm:pt modelId="{E8A2D579-875D-404B-B2BE-35E3A0073050}" type="sibTrans" cxnId="{DD74929C-58E1-4990-A7CA-E05ADBC18C6F}">
      <dgm:prSet/>
      <dgm:spPr/>
      <dgm:t>
        <a:bodyPr/>
        <a:lstStyle/>
        <a:p>
          <a:endParaRPr lang="fr-FR"/>
        </a:p>
      </dgm:t>
    </dgm:pt>
    <dgm:pt modelId="{48EE90E6-5892-412C-AB85-BC4DB2ED179C}">
      <dgm:prSet/>
      <dgm:spPr/>
      <dgm:t>
        <a:bodyPr/>
        <a:lstStyle/>
        <a:p>
          <a:pPr>
            <a:lnSpc>
              <a:spcPct val="100000"/>
            </a:lnSpc>
          </a:pPr>
          <a:r>
            <a:rPr lang="fr-FR"/>
            <a:t>Récupération des données</a:t>
          </a:r>
        </a:p>
      </dgm:t>
    </dgm:pt>
    <dgm:pt modelId="{8324FACD-42F1-4966-B530-35D1AC4AEBB2}" type="parTrans" cxnId="{4EFAC361-BDF0-46B8-A86B-07F4F1D2B6AC}">
      <dgm:prSet/>
      <dgm:spPr/>
      <dgm:t>
        <a:bodyPr/>
        <a:lstStyle/>
        <a:p>
          <a:endParaRPr lang="fr-FR"/>
        </a:p>
      </dgm:t>
    </dgm:pt>
    <dgm:pt modelId="{B0128C4D-8AF9-4F1F-8E27-9821D58AB2AB}" type="sibTrans" cxnId="{4EFAC361-BDF0-46B8-A86B-07F4F1D2B6AC}">
      <dgm:prSet/>
      <dgm:spPr/>
      <dgm:t>
        <a:bodyPr/>
        <a:lstStyle/>
        <a:p>
          <a:endParaRPr lang="fr-FR"/>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6"/>
      <dgm:spPr/>
    </dgm:pt>
    <dgm:pt modelId="{55596134-9829-4D70-890A-C69BBF81D77E}" type="pres">
      <dgm:prSet presAssocID="{6FA86730-1CE5-4EBE-A9BA-FC19829C945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6">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6" custLinFactNeighborX="0"/>
      <dgm:spPr/>
    </dgm:pt>
    <dgm:pt modelId="{FCE68459-8AC8-4D4B-8B2A-B85347F651AB}" type="pres">
      <dgm:prSet presAssocID="{6ABE9384-859D-4C4C-B983-2B1E39A8B34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6">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6"/>
      <dgm:spPr/>
    </dgm:pt>
    <dgm:pt modelId="{A64BFE9C-AA80-43CE-8FF6-8D33BAD07C57}" type="pres">
      <dgm:prSet presAssocID="{F7214975-5AC4-4CF8-9015-322498751A8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6">
        <dgm:presLayoutVars>
          <dgm:chMax val="0"/>
          <dgm:chPref val="0"/>
        </dgm:presLayoutVars>
      </dgm:prSet>
      <dgm:spPr/>
    </dgm:pt>
    <dgm:pt modelId="{F37FFE78-A6ED-43CB-8FF1-8C48AC567A6E}" type="pres">
      <dgm:prSet presAssocID="{CE7BE2A3-5633-4666-BB75-6164E26282D5}" presName="sibTrans" presStyleCnt="0"/>
      <dgm:spPr/>
    </dgm:pt>
    <dgm:pt modelId="{0494834E-06E6-4D86-A8D5-A57DA195E039}" type="pres">
      <dgm:prSet presAssocID="{029C1D75-4E69-4A56-8A7B-8A7B7EACDBA0}" presName="compNode" presStyleCnt="0"/>
      <dgm:spPr/>
    </dgm:pt>
    <dgm:pt modelId="{738F7281-1E5A-4E6F-A1BE-CB1A63EB78A3}" type="pres">
      <dgm:prSet presAssocID="{029C1D75-4E69-4A56-8A7B-8A7B7EACDBA0}" presName="bgRect" presStyleLbl="bgShp" presStyleIdx="3" presStyleCnt="6"/>
      <dgm:spPr/>
    </dgm:pt>
    <dgm:pt modelId="{BF784917-5ECC-41C6-BEB6-0D9442D08904}" type="pres">
      <dgm:prSet presAssocID="{029C1D75-4E69-4A56-8A7B-8A7B7EACDBA0}" presName="iconRect" presStyleLbl="node1" presStyleIdx="3" presStyleCnt="6"/>
      <dgm:spPr/>
    </dgm:pt>
    <dgm:pt modelId="{C68918EF-5372-4E9C-AA48-61EB74755B37}" type="pres">
      <dgm:prSet presAssocID="{029C1D75-4E69-4A56-8A7B-8A7B7EACDBA0}" presName="spaceRect" presStyleCnt="0"/>
      <dgm:spPr/>
    </dgm:pt>
    <dgm:pt modelId="{74B010A1-3C5D-4D2D-95F4-CE5069469B15}" type="pres">
      <dgm:prSet presAssocID="{029C1D75-4E69-4A56-8A7B-8A7B7EACDBA0}" presName="parTx" presStyleLbl="revTx" presStyleIdx="3" presStyleCnt="6">
        <dgm:presLayoutVars>
          <dgm:chMax val="0"/>
          <dgm:chPref val="0"/>
        </dgm:presLayoutVars>
      </dgm:prSet>
      <dgm:spPr/>
    </dgm:pt>
    <dgm:pt modelId="{F99CCF45-4342-4234-948F-00B3400DF504}" type="pres">
      <dgm:prSet presAssocID="{3403F0C3-5DBC-4031-8832-AFF68F02871D}" presName="sibTrans" presStyleCnt="0"/>
      <dgm:spPr/>
    </dgm:pt>
    <dgm:pt modelId="{73F2BFA3-90AE-44AF-84BE-6C33B12D50D3}" type="pres">
      <dgm:prSet presAssocID="{9E432BBB-7263-47B2-B7A3-3B740503877B}" presName="compNode" presStyleCnt="0"/>
      <dgm:spPr/>
    </dgm:pt>
    <dgm:pt modelId="{583A29C5-C179-44CA-899D-F4567510A0FA}" type="pres">
      <dgm:prSet presAssocID="{9E432BBB-7263-47B2-B7A3-3B740503877B}" presName="bgRect" presStyleLbl="bgShp" presStyleIdx="4" presStyleCnt="6"/>
      <dgm:spPr/>
    </dgm:pt>
    <dgm:pt modelId="{6F5B8A86-0C9C-4F5E-9998-240F7841202E}" type="pres">
      <dgm:prSet presAssocID="{9E432BBB-7263-47B2-B7A3-3B740503877B}" presName="iconRect" presStyleLbl="node1" presStyleIdx="4" presStyleCnt="6"/>
      <dgm:spPr/>
    </dgm:pt>
    <dgm:pt modelId="{87A7D59A-E80B-4A36-92CA-D880460A6069}" type="pres">
      <dgm:prSet presAssocID="{9E432BBB-7263-47B2-B7A3-3B740503877B}" presName="spaceRect" presStyleCnt="0"/>
      <dgm:spPr/>
    </dgm:pt>
    <dgm:pt modelId="{3F773D64-52F4-45EA-A6DC-7A810827F835}" type="pres">
      <dgm:prSet presAssocID="{9E432BBB-7263-47B2-B7A3-3B740503877B}" presName="parTx" presStyleLbl="revTx" presStyleIdx="4" presStyleCnt="6">
        <dgm:presLayoutVars>
          <dgm:chMax val="0"/>
          <dgm:chPref val="0"/>
        </dgm:presLayoutVars>
      </dgm:prSet>
      <dgm:spPr/>
    </dgm:pt>
    <dgm:pt modelId="{51A23D4D-3F79-4415-A88A-E79DC24665BD}" type="pres">
      <dgm:prSet presAssocID="{E8A2D579-875D-404B-B2BE-35E3A0073050}" presName="sibTrans" presStyleCnt="0"/>
      <dgm:spPr/>
    </dgm:pt>
    <dgm:pt modelId="{831DBAF0-4BFA-4823-804F-CB3E18D615C2}" type="pres">
      <dgm:prSet presAssocID="{48EE90E6-5892-412C-AB85-BC4DB2ED179C}" presName="compNode" presStyleCnt="0"/>
      <dgm:spPr/>
    </dgm:pt>
    <dgm:pt modelId="{BB0DF40C-D601-4597-8F7F-58EDDA556A4B}" type="pres">
      <dgm:prSet presAssocID="{48EE90E6-5892-412C-AB85-BC4DB2ED179C}" presName="bgRect" presStyleLbl="bgShp" presStyleIdx="5" presStyleCnt="6"/>
      <dgm:spPr/>
    </dgm:pt>
    <dgm:pt modelId="{A27ACB1D-291C-4A19-B52B-CDA48D939CD2}" type="pres">
      <dgm:prSet presAssocID="{48EE90E6-5892-412C-AB85-BC4DB2ED179C}" presName="iconRect" presStyleLbl="node1" presStyleIdx="5" presStyleCnt="6"/>
      <dgm:spPr/>
    </dgm:pt>
    <dgm:pt modelId="{57EE6206-F050-4445-9542-8247C1A24242}" type="pres">
      <dgm:prSet presAssocID="{48EE90E6-5892-412C-AB85-BC4DB2ED179C}" presName="spaceRect" presStyleCnt="0"/>
      <dgm:spPr/>
    </dgm:pt>
    <dgm:pt modelId="{CE6AFB7D-A8DF-4DE5-8D99-CF1C0FEFAB36}" type="pres">
      <dgm:prSet presAssocID="{48EE90E6-5892-412C-AB85-BC4DB2ED179C}" presName="parTx" presStyleLbl="revTx" presStyleIdx="5" presStyleCnt="6">
        <dgm:presLayoutVars>
          <dgm:chMax val="0"/>
          <dgm:chPref val="0"/>
        </dgm:presLayoutVars>
      </dgm:prSet>
      <dgm:spPr/>
    </dgm:pt>
  </dgm:ptLst>
  <dgm:cxnLst>
    <dgm:cxn modelId="{B7CE7116-0D68-4E90-AA49-C97B6B372915}" srcId="{53001724-5C5A-402A-B907-ECA89FAFA97F}" destId="{F7214975-5AC4-4CF8-9015-322498751A8A}" srcOrd="2"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467A8637-B9A5-40B9-B9A7-87CD750A65E4}" type="presOf" srcId="{48EE90E6-5892-412C-AB85-BC4DB2ED179C}" destId="{CE6AFB7D-A8DF-4DE5-8D99-CF1C0FEFAB36}" srcOrd="0" destOrd="0" presId="urn:microsoft.com/office/officeart/2018/2/layout/IconVerticalSolidList"/>
    <dgm:cxn modelId="{4EFAC361-BDF0-46B8-A86B-07F4F1D2B6AC}" srcId="{53001724-5C5A-402A-B907-ECA89FAFA97F}" destId="{48EE90E6-5892-412C-AB85-BC4DB2ED179C}" srcOrd="5" destOrd="0" parTransId="{8324FACD-42F1-4966-B530-35D1AC4AEBB2}" sibTransId="{B0128C4D-8AF9-4F1F-8E27-9821D58AB2AB}"/>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82747B78-C95D-47F7-BD8F-7D214472981D}" type="presOf" srcId="{029C1D75-4E69-4A56-8A7B-8A7B7EACDBA0}" destId="{74B010A1-3C5D-4D2D-95F4-CE5069469B15}"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DD74929C-58E1-4990-A7CA-E05ADBC18C6F}" srcId="{53001724-5C5A-402A-B907-ECA89FAFA97F}" destId="{9E432BBB-7263-47B2-B7A3-3B740503877B}" srcOrd="4" destOrd="0" parTransId="{51850520-B1AA-447A-9260-9A996A36A571}" sibTransId="{E8A2D579-875D-404B-B2BE-35E3A0073050}"/>
    <dgm:cxn modelId="{89F090BA-6E92-4052-8A9A-A8FD43BC1CBE}" srcId="{53001724-5C5A-402A-B907-ECA89FAFA97F}" destId="{029C1D75-4E69-4A56-8A7B-8A7B7EACDBA0}" srcOrd="3" destOrd="0" parTransId="{C84C3C72-F858-4D4B-9FD8-7A68430FE95B}" sibTransId="{3403F0C3-5DBC-4031-8832-AFF68F02871D}"/>
    <dgm:cxn modelId="{ACB259CB-0782-437C-AE91-04CE095D2AE5}" srcId="{53001724-5C5A-402A-B907-ECA89FAFA97F}" destId="{6FA86730-1CE5-4EBE-A9BA-FC19829C945A}" srcOrd="0" destOrd="0" parTransId="{A1BB3DDB-A2CF-407F-9044-E3AC1B808421}" sibTransId="{F397379E-0BDA-46CE-8393-B1D10C55E1BA}"/>
    <dgm:cxn modelId="{7EF54BFA-3A03-46AF-B811-928B00C73BC7}" type="presOf" srcId="{9E432BBB-7263-47B2-B7A3-3B740503877B}" destId="{3F773D64-52F4-45EA-A6DC-7A810827F835}" srcOrd="0" destOrd="0" presId="urn:microsoft.com/office/officeart/2018/2/layout/IconVerticalSolidList"/>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 modelId="{9CBE0CFC-E922-4192-AA06-E80F8C119C4E}" type="presParOf" srcId="{44164630-2F05-47D6-AD96-D9713C7C94EA}" destId="{F37FFE78-A6ED-43CB-8FF1-8C48AC567A6E}" srcOrd="5" destOrd="0" presId="urn:microsoft.com/office/officeart/2018/2/layout/IconVerticalSolidList"/>
    <dgm:cxn modelId="{07678D5F-19AA-4A9F-BC0F-BF51E9D84DD6}" type="presParOf" srcId="{44164630-2F05-47D6-AD96-D9713C7C94EA}" destId="{0494834E-06E6-4D86-A8D5-A57DA195E039}" srcOrd="6" destOrd="0" presId="urn:microsoft.com/office/officeart/2018/2/layout/IconVerticalSolidList"/>
    <dgm:cxn modelId="{906916A1-1AF0-4BE1-874C-549FC3FB9FFC}" type="presParOf" srcId="{0494834E-06E6-4D86-A8D5-A57DA195E039}" destId="{738F7281-1E5A-4E6F-A1BE-CB1A63EB78A3}" srcOrd="0" destOrd="0" presId="urn:microsoft.com/office/officeart/2018/2/layout/IconVerticalSolidList"/>
    <dgm:cxn modelId="{1C5BE8D8-DCC9-4D7B-B608-095B15C6A725}" type="presParOf" srcId="{0494834E-06E6-4D86-A8D5-A57DA195E039}" destId="{BF784917-5ECC-41C6-BEB6-0D9442D08904}" srcOrd="1" destOrd="0" presId="urn:microsoft.com/office/officeart/2018/2/layout/IconVerticalSolidList"/>
    <dgm:cxn modelId="{226FD24E-4A42-487F-883B-C24514E9F983}" type="presParOf" srcId="{0494834E-06E6-4D86-A8D5-A57DA195E039}" destId="{C68918EF-5372-4E9C-AA48-61EB74755B37}" srcOrd="2" destOrd="0" presId="urn:microsoft.com/office/officeart/2018/2/layout/IconVerticalSolidList"/>
    <dgm:cxn modelId="{F8B7640B-7A8E-4D57-A9BD-0915F520D409}" type="presParOf" srcId="{0494834E-06E6-4D86-A8D5-A57DA195E039}" destId="{74B010A1-3C5D-4D2D-95F4-CE5069469B15}" srcOrd="3" destOrd="0" presId="urn:microsoft.com/office/officeart/2018/2/layout/IconVerticalSolidList"/>
    <dgm:cxn modelId="{D43FDED1-98E2-4DAB-ACAA-DE56E7CB1D80}" type="presParOf" srcId="{44164630-2F05-47D6-AD96-D9713C7C94EA}" destId="{F99CCF45-4342-4234-948F-00B3400DF504}" srcOrd="7" destOrd="0" presId="urn:microsoft.com/office/officeart/2018/2/layout/IconVerticalSolidList"/>
    <dgm:cxn modelId="{A11D0DAC-4752-4B06-882A-A371C92FB346}" type="presParOf" srcId="{44164630-2F05-47D6-AD96-D9713C7C94EA}" destId="{73F2BFA3-90AE-44AF-84BE-6C33B12D50D3}" srcOrd="8" destOrd="0" presId="urn:microsoft.com/office/officeart/2018/2/layout/IconVerticalSolidList"/>
    <dgm:cxn modelId="{68DCF78C-F91D-44EC-811A-118CB18D3488}" type="presParOf" srcId="{73F2BFA3-90AE-44AF-84BE-6C33B12D50D3}" destId="{583A29C5-C179-44CA-899D-F4567510A0FA}" srcOrd="0" destOrd="0" presId="urn:microsoft.com/office/officeart/2018/2/layout/IconVerticalSolidList"/>
    <dgm:cxn modelId="{DC15B459-2543-44C5-8242-AAC70F07B6B2}" type="presParOf" srcId="{73F2BFA3-90AE-44AF-84BE-6C33B12D50D3}" destId="{6F5B8A86-0C9C-4F5E-9998-240F7841202E}" srcOrd="1" destOrd="0" presId="urn:microsoft.com/office/officeart/2018/2/layout/IconVerticalSolidList"/>
    <dgm:cxn modelId="{A23C45FA-EBD3-4FBF-98CA-54D802A0D286}" type="presParOf" srcId="{73F2BFA3-90AE-44AF-84BE-6C33B12D50D3}" destId="{87A7D59A-E80B-4A36-92CA-D880460A6069}" srcOrd="2" destOrd="0" presId="urn:microsoft.com/office/officeart/2018/2/layout/IconVerticalSolidList"/>
    <dgm:cxn modelId="{0CD8444A-EEC1-4F11-843B-C68F3E8E7F82}" type="presParOf" srcId="{73F2BFA3-90AE-44AF-84BE-6C33B12D50D3}" destId="{3F773D64-52F4-45EA-A6DC-7A810827F835}" srcOrd="3" destOrd="0" presId="urn:microsoft.com/office/officeart/2018/2/layout/IconVerticalSolidList"/>
    <dgm:cxn modelId="{36B917F7-D140-4CDC-9383-6C0E09B6E45C}" type="presParOf" srcId="{44164630-2F05-47D6-AD96-D9713C7C94EA}" destId="{51A23D4D-3F79-4415-A88A-E79DC24665BD}" srcOrd="9" destOrd="0" presId="urn:microsoft.com/office/officeart/2018/2/layout/IconVerticalSolidList"/>
    <dgm:cxn modelId="{5528D963-C365-4C86-8CD6-4E8FB4C32DF8}" type="presParOf" srcId="{44164630-2F05-47D6-AD96-D9713C7C94EA}" destId="{831DBAF0-4BFA-4823-804F-CB3E18D615C2}" srcOrd="10" destOrd="0" presId="urn:microsoft.com/office/officeart/2018/2/layout/IconVerticalSolidList"/>
    <dgm:cxn modelId="{988D3055-4EE2-4201-8C71-51378CA10355}" type="presParOf" srcId="{831DBAF0-4BFA-4823-804F-CB3E18D615C2}" destId="{BB0DF40C-D601-4597-8F7F-58EDDA556A4B}" srcOrd="0" destOrd="0" presId="urn:microsoft.com/office/officeart/2018/2/layout/IconVerticalSolidList"/>
    <dgm:cxn modelId="{915A89F8-2F01-4849-B68F-A7979E37767A}" type="presParOf" srcId="{831DBAF0-4BFA-4823-804F-CB3E18D615C2}" destId="{A27ACB1D-291C-4A19-B52B-CDA48D939CD2}" srcOrd="1" destOrd="0" presId="urn:microsoft.com/office/officeart/2018/2/layout/IconVerticalSolidList"/>
    <dgm:cxn modelId="{41EB8D41-179F-4814-A646-A37ECBECB0E3}" type="presParOf" srcId="{831DBAF0-4BFA-4823-804F-CB3E18D615C2}" destId="{57EE6206-F050-4445-9542-8247C1A24242}" srcOrd="2" destOrd="0" presId="urn:microsoft.com/office/officeart/2018/2/layout/IconVerticalSolidList"/>
    <dgm:cxn modelId="{29332201-9E6E-457F-9B52-DE68D302B36A}" type="presParOf" srcId="{831DBAF0-4BFA-4823-804F-CB3E18D615C2}" destId="{CE6AFB7D-A8DF-4DE5-8D99-CF1C0FEFAB3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00DE91-D0C9-4E6B-B296-BBE6C4E9A02E}" type="doc">
      <dgm:prSet loTypeId="urn:microsoft.com/office/officeart/2005/8/layout/chart3" loCatId="cycle" qsTypeId="urn:microsoft.com/office/officeart/2005/8/quickstyle/simple1" qsCatId="simple" csTypeId="urn:microsoft.com/office/officeart/2005/8/colors/accent1_3" csCatId="accent1" phldr="1"/>
      <dgm:spPr/>
    </dgm:pt>
    <dgm:pt modelId="{E916F942-14C7-403F-90CE-0267FA5701F2}">
      <dgm:prSet phldrT="[Text]"/>
      <dgm:spPr>
        <a:ln>
          <a:noFill/>
        </a:ln>
      </dgm:spPr>
      <dgm:t>
        <a:bodyPr rtlCol="0"/>
        <a:lstStyle/>
        <a:p>
          <a:pPr rtl="0"/>
          <a:r>
            <a:rPr lang="fr-FR" noProof="0" dirty="0">
              <a:solidFill>
                <a:schemeClr val="bg1"/>
              </a:solidFill>
            </a:rPr>
            <a:t>Efficacité</a:t>
          </a:r>
        </a:p>
      </dgm:t>
    </dgm:pt>
    <dgm:pt modelId="{FADFEFF1-33C5-498B-866B-31BDCCDD0A87}" type="parTrans" cxnId="{80C8792E-CC76-4671-8464-4DBA5529ABBF}">
      <dgm:prSet/>
      <dgm:spPr/>
      <dgm:t>
        <a:bodyPr rtlCol="0"/>
        <a:lstStyle/>
        <a:p>
          <a:pPr rtl="0"/>
          <a:endParaRPr lang="fr-FR" noProof="0" dirty="0"/>
        </a:p>
      </dgm:t>
    </dgm:pt>
    <dgm:pt modelId="{2EE57F43-F699-406E-B070-B5388A5C3EF0}" type="sibTrans" cxnId="{80C8792E-CC76-4671-8464-4DBA5529ABBF}">
      <dgm:prSet/>
      <dgm:spPr/>
      <dgm:t>
        <a:bodyPr rtlCol="0"/>
        <a:lstStyle/>
        <a:p>
          <a:pPr rtl="0"/>
          <a:endParaRPr lang="fr-FR" noProof="0" dirty="0"/>
        </a:p>
      </dgm:t>
    </dgm:pt>
    <dgm:pt modelId="{54738B61-B011-4B50-9367-82C01E6851CB}">
      <dgm:prSet phldrT="[Text]"/>
      <dgm:spPr>
        <a:ln>
          <a:noFill/>
        </a:ln>
      </dgm:spPr>
      <dgm:t>
        <a:bodyPr rtlCol="0"/>
        <a:lstStyle/>
        <a:p>
          <a:pPr rtl="0"/>
          <a:r>
            <a:rPr lang="fr-FR" noProof="0" dirty="0">
              <a:solidFill>
                <a:schemeClr val="bg1"/>
              </a:solidFill>
            </a:rPr>
            <a:t>Valeur</a:t>
          </a:r>
        </a:p>
      </dgm:t>
    </dgm:pt>
    <dgm:pt modelId="{F70B26DD-0065-48E8-B14E-21AD4FF5B073}" type="parTrans" cxnId="{21FE89D5-966D-4055-B5DE-E410287E6B89}">
      <dgm:prSet/>
      <dgm:spPr/>
      <dgm:t>
        <a:bodyPr rtlCol="0"/>
        <a:lstStyle/>
        <a:p>
          <a:pPr rtl="0"/>
          <a:endParaRPr lang="fr-FR" noProof="0" dirty="0"/>
        </a:p>
      </dgm:t>
    </dgm:pt>
    <dgm:pt modelId="{90B7832F-5C4B-438E-8A67-1DFAAD105949}" type="sibTrans" cxnId="{21FE89D5-966D-4055-B5DE-E410287E6B89}">
      <dgm:prSet/>
      <dgm:spPr/>
      <dgm:t>
        <a:bodyPr rtlCol="0"/>
        <a:lstStyle/>
        <a:p>
          <a:pPr rtl="0"/>
          <a:endParaRPr lang="fr-FR" noProof="0" dirty="0"/>
        </a:p>
      </dgm:t>
    </dgm:pt>
    <dgm:pt modelId="{063EC9EB-12EB-4B9E-9C9A-4C4F86773C6C}">
      <dgm:prSet phldrT="[Text]"/>
      <dgm:spPr>
        <a:ln>
          <a:noFill/>
        </a:ln>
      </dgm:spPr>
      <dgm:t>
        <a:bodyPr rtlCol="0"/>
        <a:lstStyle/>
        <a:p>
          <a:pPr rtl="0"/>
          <a:r>
            <a:rPr lang="fr-FR" noProof="0" dirty="0">
              <a:solidFill>
                <a:schemeClr val="bg1"/>
              </a:solidFill>
            </a:rPr>
            <a:t>Dépenses</a:t>
          </a:r>
        </a:p>
      </dgm:t>
    </dgm:pt>
    <dgm:pt modelId="{82F09713-42EF-44CC-95E9-63BD2E82AE71}" type="parTrans" cxnId="{1F672EFB-E26C-41D0-B09D-5FB4A541F572}">
      <dgm:prSet/>
      <dgm:spPr/>
      <dgm:t>
        <a:bodyPr rtlCol="0"/>
        <a:lstStyle/>
        <a:p>
          <a:pPr rtl="0"/>
          <a:endParaRPr lang="fr-FR" noProof="0" dirty="0"/>
        </a:p>
      </dgm:t>
    </dgm:pt>
    <dgm:pt modelId="{424B4B77-F77C-44D9-BC9A-2AE65490463A}" type="sibTrans" cxnId="{1F672EFB-E26C-41D0-B09D-5FB4A541F572}">
      <dgm:prSet/>
      <dgm:spPr/>
      <dgm:t>
        <a:bodyPr rtlCol="0"/>
        <a:lstStyle/>
        <a:p>
          <a:pPr rtl="0"/>
          <a:endParaRPr lang="fr-FR" noProof="0" dirty="0"/>
        </a:p>
      </dgm:t>
    </dgm:pt>
    <dgm:pt modelId="{927E36B5-9965-45FA-AF89-94861165F87C}" type="pres">
      <dgm:prSet presAssocID="{1500DE91-D0C9-4E6B-B296-BBE6C4E9A02E}" presName="compositeShape" presStyleCnt="0">
        <dgm:presLayoutVars>
          <dgm:chMax val="7"/>
          <dgm:dir/>
          <dgm:resizeHandles val="exact"/>
        </dgm:presLayoutVars>
      </dgm:prSet>
      <dgm:spPr/>
    </dgm:pt>
    <dgm:pt modelId="{DEA3CDBA-FBEB-49CC-BD13-C095BF3ED010}" type="pres">
      <dgm:prSet presAssocID="{1500DE91-D0C9-4E6B-B296-BBE6C4E9A02E}" presName="wedge1" presStyleLbl="node1" presStyleIdx="0" presStyleCnt="3"/>
      <dgm:spPr/>
    </dgm:pt>
    <dgm:pt modelId="{6310CCC4-249B-457B-9A24-C023BA3A4DE5}" type="pres">
      <dgm:prSet presAssocID="{1500DE91-D0C9-4E6B-B296-BBE6C4E9A02E}" presName="wedge1Tx" presStyleLbl="node1" presStyleIdx="0" presStyleCnt="3">
        <dgm:presLayoutVars>
          <dgm:chMax val="0"/>
          <dgm:chPref val="0"/>
          <dgm:bulletEnabled val="1"/>
        </dgm:presLayoutVars>
      </dgm:prSet>
      <dgm:spPr/>
    </dgm:pt>
    <dgm:pt modelId="{FD3595D3-73F9-4CBA-A4EA-F47CE428B7EA}" type="pres">
      <dgm:prSet presAssocID="{1500DE91-D0C9-4E6B-B296-BBE6C4E9A02E}" presName="wedge2" presStyleLbl="node1" presStyleIdx="1" presStyleCnt="3"/>
      <dgm:spPr/>
    </dgm:pt>
    <dgm:pt modelId="{0BE500B1-58F6-4925-9A3A-EC12767F04D1}" type="pres">
      <dgm:prSet presAssocID="{1500DE91-D0C9-4E6B-B296-BBE6C4E9A02E}" presName="wedge2Tx" presStyleLbl="node1" presStyleIdx="1" presStyleCnt="3">
        <dgm:presLayoutVars>
          <dgm:chMax val="0"/>
          <dgm:chPref val="0"/>
          <dgm:bulletEnabled val="1"/>
        </dgm:presLayoutVars>
      </dgm:prSet>
      <dgm:spPr/>
    </dgm:pt>
    <dgm:pt modelId="{73020744-6ADE-4BA0-A49B-CE64F3EC1245}" type="pres">
      <dgm:prSet presAssocID="{1500DE91-D0C9-4E6B-B296-BBE6C4E9A02E}" presName="wedge3" presStyleLbl="node1" presStyleIdx="2" presStyleCnt="3"/>
      <dgm:spPr/>
    </dgm:pt>
    <dgm:pt modelId="{F6C09398-E99A-4ECF-8BCE-D43F52D5E0CF}" type="pres">
      <dgm:prSet presAssocID="{1500DE91-D0C9-4E6B-B296-BBE6C4E9A02E}" presName="wedge3Tx" presStyleLbl="node1" presStyleIdx="2" presStyleCnt="3">
        <dgm:presLayoutVars>
          <dgm:chMax val="0"/>
          <dgm:chPref val="0"/>
          <dgm:bulletEnabled val="1"/>
        </dgm:presLayoutVars>
      </dgm:prSet>
      <dgm:spPr/>
    </dgm:pt>
  </dgm:ptLst>
  <dgm:cxnLst>
    <dgm:cxn modelId="{B529F913-257A-47FA-AA1E-1C706F589805}" type="presOf" srcId="{E916F942-14C7-403F-90CE-0267FA5701F2}" destId="{6310CCC4-249B-457B-9A24-C023BA3A4DE5}" srcOrd="1" destOrd="0" presId="urn:microsoft.com/office/officeart/2005/8/layout/chart3"/>
    <dgm:cxn modelId="{E514A51F-E8EA-4EB2-B752-F4C0511FD0F2}" type="presOf" srcId="{54738B61-B011-4B50-9367-82C01E6851CB}" destId="{FD3595D3-73F9-4CBA-A4EA-F47CE428B7EA}" srcOrd="0" destOrd="0" presId="urn:microsoft.com/office/officeart/2005/8/layout/chart3"/>
    <dgm:cxn modelId="{80C8792E-CC76-4671-8464-4DBA5529ABBF}" srcId="{1500DE91-D0C9-4E6B-B296-BBE6C4E9A02E}" destId="{E916F942-14C7-403F-90CE-0267FA5701F2}" srcOrd="0" destOrd="0" parTransId="{FADFEFF1-33C5-498B-866B-31BDCCDD0A87}" sibTransId="{2EE57F43-F699-406E-B070-B5388A5C3EF0}"/>
    <dgm:cxn modelId="{532DE337-23C7-456C-AC5B-9CB743F1FCBE}" type="presOf" srcId="{E916F942-14C7-403F-90CE-0267FA5701F2}" destId="{DEA3CDBA-FBEB-49CC-BD13-C095BF3ED010}" srcOrd="0" destOrd="0" presId="urn:microsoft.com/office/officeart/2005/8/layout/chart3"/>
    <dgm:cxn modelId="{300EFC5F-8A53-4556-9C90-D8F6270CFB96}" type="presOf" srcId="{063EC9EB-12EB-4B9E-9C9A-4C4F86773C6C}" destId="{F6C09398-E99A-4ECF-8BCE-D43F52D5E0CF}" srcOrd="1" destOrd="0" presId="urn:microsoft.com/office/officeart/2005/8/layout/chart3"/>
    <dgm:cxn modelId="{9BBAB183-AE0D-4994-910A-449FA655D1ED}" type="presOf" srcId="{54738B61-B011-4B50-9367-82C01E6851CB}" destId="{0BE500B1-58F6-4925-9A3A-EC12767F04D1}" srcOrd="1" destOrd="0" presId="urn:microsoft.com/office/officeart/2005/8/layout/chart3"/>
    <dgm:cxn modelId="{FC62F7CF-4614-4822-9D96-1CCCBCF61A6F}" type="presOf" srcId="{1500DE91-D0C9-4E6B-B296-BBE6C4E9A02E}" destId="{927E36B5-9965-45FA-AF89-94861165F87C}" srcOrd="0" destOrd="0" presId="urn:microsoft.com/office/officeart/2005/8/layout/chart3"/>
    <dgm:cxn modelId="{21FE89D5-966D-4055-B5DE-E410287E6B89}" srcId="{1500DE91-D0C9-4E6B-B296-BBE6C4E9A02E}" destId="{54738B61-B011-4B50-9367-82C01E6851CB}" srcOrd="1" destOrd="0" parTransId="{F70B26DD-0065-48E8-B14E-21AD4FF5B073}" sibTransId="{90B7832F-5C4B-438E-8A67-1DFAAD105949}"/>
    <dgm:cxn modelId="{F3877BF0-6EE2-49CE-97EF-9F63074C25FA}" type="presOf" srcId="{063EC9EB-12EB-4B9E-9C9A-4C4F86773C6C}" destId="{73020744-6ADE-4BA0-A49B-CE64F3EC1245}" srcOrd="0" destOrd="0" presId="urn:microsoft.com/office/officeart/2005/8/layout/chart3"/>
    <dgm:cxn modelId="{1F672EFB-E26C-41D0-B09D-5FB4A541F572}" srcId="{1500DE91-D0C9-4E6B-B296-BBE6C4E9A02E}" destId="{063EC9EB-12EB-4B9E-9C9A-4C4F86773C6C}" srcOrd="2" destOrd="0" parTransId="{82F09713-42EF-44CC-95E9-63BD2E82AE71}" sibTransId="{424B4B77-F77C-44D9-BC9A-2AE65490463A}"/>
    <dgm:cxn modelId="{9E8478A1-782F-450D-BEA2-D8767849E849}" type="presParOf" srcId="{927E36B5-9965-45FA-AF89-94861165F87C}" destId="{DEA3CDBA-FBEB-49CC-BD13-C095BF3ED010}" srcOrd="0" destOrd="0" presId="urn:microsoft.com/office/officeart/2005/8/layout/chart3"/>
    <dgm:cxn modelId="{233FA659-49DE-4F62-8B4E-D3A689CF5FCC}" type="presParOf" srcId="{927E36B5-9965-45FA-AF89-94861165F87C}" destId="{6310CCC4-249B-457B-9A24-C023BA3A4DE5}" srcOrd="1" destOrd="0" presId="urn:microsoft.com/office/officeart/2005/8/layout/chart3"/>
    <dgm:cxn modelId="{045EC300-DE69-43EC-AB0F-3988132DCC56}" type="presParOf" srcId="{927E36B5-9965-45FA-AF89-94861165F87C}" destId="{FD3595D3-73F9-4CBA-A4EA-F47CE428B7EA}" srcOrd="2" destOrd="0" presId="urn:microsoft.com/office/officeart/2005/8/layout/chart3"/>
    <dgm:cxn modelId="{6D7FB208-5F22-4B8E-AC3F-14F3FB315DDC}" type="presParOf" srcId="{927E36B5-9965-45FA-AF89-94861165F87C}" destId="{0BE500B1-58F6-4925-9A3A-EC12767F04D1}" srcOrd="3" destOrd="0" presId="urn:microsoft.com/office/officeart/2005/8/layout/chart3"/>
    <dgm:cxn modelId="{965CAFEF-A84B-44D4-B498-0C57A750A153}" type="presParOf" srcId="{927E36B5-9965-45FA-AF89-94861165F87C}" destId="{73020744-6ADE-4BA0-A49B-CE64F3EC1245}" srcOrd="4" destOrd="0" presId="urn:microsoft.com/office/officeart/2005/8/layout/chart3"/>
    <dgm:cxn modelId="{74AA8BF0-235A-4255-9F4D-4B32052AB260}" type="presParOf" srcId="{927E36B5-9965-45FA-AF89-94861165F87C}" destId="{F6C09398-E99A-4ECF-8BCE-D43F52D5E0CF}" srcOrd="5"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00DE91-D0C9-4E6B-B296-BBE6C4E9A02E}" type="doc">
      <dgm:prSet loTypeId="urn:microsoft.com/office/officeart/2005/8/layout/chart3" loCatId="cycle" qsTypeId="urn:microsoft.com/office/officeart/2005/8/quickstyle/simple1" qsCatId="simple" csTypeId="urn:microsoft.com/office/officeart/2005/8/colors/accent1_3" csCatId="accent1" phldr="1"/>
      <dgm:spPr/>
    </dgm:pt>
    <dgm:pt modelId="{E916F942-14C7-403F-90CE-0267FA5701F2}">
      <dgm:prSet phldrT="[Text]"/>
      <dgm:spPr>
        <a:ln>
          <a:noFill/>
        </a:ln>
      </dgm:spPr>
      <dgm:t>
        <a:bodyPr rtlCol="0"/>
        <a:lstStyle/>
        <a:p>
          <a:pPr rtl="0"/>
          <a:r>
            <a:rPr lang="fr-FR" noProof="0" dirty="0">
              <a:solidFill>
                <a:schemeClr val="bg1"/>
              </a:solidFill>
            </a:rPr>
            <a:t>Efficacité</a:t>
          </a:r>
        </a:p>
      </dgm:t>
    </dgm:pt>
    <dgm:pt modelId="{FADFEFF1-33C5-498B-866B-31BDCCDD0A87}" type="parTrans" cxnId="{80C8792E-CC76-4671-8464-4DBA5529ABBF}">
      <dgm:prSet/>
      <dgm:spPr/>
      <dgm:t>
        <a:bodyPr rtlCol="0"/>
        <a:lstStyle/>
        <a:p>
          <a:pPr rtl="0"/>
          <a:endParaRPr lang="fr-FR" noProof="0" dirty="0"/>
        </a:p>
      </dgm:t>
    </dgm:pt>
    <dgm:pt modelId="{2EE57F43-F699-406E-B070-B5388A5C3EF0}" type="sibTrans" cxnId="{80C8792E-CC76-4671-8464-4DBA5529ABBF}">
      <dgm:prSet/>
      <dgm:spPr/>
      <dgm:t>
        <a:bodyPr rtlCol="0"/>
        <a:lstStyle/>
        <a:p>
          <a:pPr rtl="0"/>
          <a:endParaRPr lang="fr-FR" noProof="0" dirty="0"/>
        </a:p>
      </dgm:t>
    </dgm:pt>
    <dgm:pt modelId="{54738B61-B011-4B50-9367-82C01E6851CB}">
      <dgm:prSet phldrT="[Text]"/>
      <dgm:spPr>
        <a:ln>
          <a:noFill/>
        </a:ln>
      </dgm:spPr>
      <dgm:t>
        <a:bodyPr rtlCol="0"/>
        <a:lstStyle/>
        <a:p>
          <a:pPr rtl="0"/>
          <a:r>
            <a:rPr lang="fr-FR" noProof="0" dirty="0">
              <a:solidFill>
                <a:schemeClr val="bg1"/>
              </a:solidFill>
            </a:rPr>
            <a:t>Valeur</a:t>
          </a:r>
        </a:p>
      </dgm:t>
    </dgm:pt>
    <dgm:pt modelId="{F70B26DD-0065-48E8-B14E-21AD4FF5B073}" type="parTrans" cxnId="{21FE89D5-966D-4055-B5DE-E410287E6B89}">
      <dgm:prSet/>
      <dgm:spPr/>
      <dgm:t>
        <a:bodyPr rtlCol="0"/>
        <a:lstStyle/>
        <a:p>
          <a:pPr rtl="0"/>
          <a:endParaRPr lang="fr-FR" noProof="0" dirty="0"/>
        </a:p>
      </dgm:t>
    </dgm:pt>
    <dgm:pt modelId="{90B7832F-5C4B-438E-8A67-1DFAAD105949}" type="sibTrans" cxnId="{21FE89D5-966D-4055-B5DE-E410287E6B89}">
      <dgm:prSet/>
      <dgm:spPr/>
      <dgm:t>
        <a:bodyPr rtlCol="0"/>
        <a:lstStyle/>
        <a:p>
          <a:pPr rtl="0"/>
          <a:endParaRPr lang="fr-FR" noProof="0" dirty="0"/>
        </a:p>
      </dgm:t>
    </dgm:pt>
    <dgm:pt modelId="{063EC9EB-12EB-4B9E-9C9A-4C4F86773C6C}">
      <dgm:prSet phldrT="[Text]"/>
      <dgm:spPr>
        <a:ln>
          <a:noFill/>
        </a:ln>
      </dgm:spPr>
      <dgm:t>
        <a:bodyPr rtlCol="0"/>
        <a:lstStyle/>
        <a:p>
          <a:pPr rtl="0"/>
          <a:r>
            <a:rPr lang="fr-FR" noProof="0" dirty="0">
              <a:solidFill>
                <a:schemeClr val="bg1"/>
              </a:solidFill>
            </a:rPr>
            <a:t>Dépenses</a:t>
          </a:r>
        </a:p>
      </dgm:t>
    </dgm:pt>
    <dgm:pt modelId="{82F09713-42EF-44CC-95E9-63BD2E82AE71}" type="parTrans" cxnId="{1F672EFB-E26C-41D0-B09D-5FB4A541F572}">
      <dgm:prSet/>
      <dgm:spPr/>
      <dgm:t>
        <a:bodyPr rtlCol="0"/>
        <a:lstStyle/>
        <a:p>
          <a:pPr rtl="0"/>
          <a:endParaRPr lang="fr-FR" noProof="0" dirty="0"/>
        </a:p>
      </dgm:t>
    </dgm:pt>
    <dgm:pt modelId="{424B4B77-F77C-44D9-BC9A-2AE65490463A}" type="sibTrans" cxnId="{1F672EFB-E26C-41D0-B09D-5FB4A541F572}">
      <dgm:prSet/>
      <dgm:spPr/>
      <dgm:t>
        <a:bodyPr rtlCol="0"/>
        <a:lstStyle/>
        <a:p>
          <a:pPr rtl="0"/>
          <a:endParaRPr lang="fr-FR" noProof="0" dirty="0"/>
        </a:p>
      </dgm:t>
    </dgm:pt>
    <dgm:pt modelId="{927E36B5-9965-45FA-AF89-94861165F87C}" type="pres">
      <dgm:prSet presAssocID="{1500DE91-D0C9-4E6B-B296-BBE6C4E9A02E}" presName="compositeShape" presStyleCnt="0">
        <dgm:presLayoutVars>
          <dgm:chMax val="7"/>
          <dgm:dir/>
          <dgm:resizeHandles val="exact"/>
        </dgm:presLayoutVars>
      </dgm:prSet>
      <dgm:spPr/>
    </dgm:pt>
    <dgm:pt modelId="{DEA3CDBA-FBEB-49CC-BD13-C095BF3ED010}" type="pres">
      <dgm:prSet presAssocID="{1500DE91-D0C9-4E6B-B296-BBE6C4E9A02E}" presName="wedge1" presStyleLbl="node1" presStyleIdx="0" presStyleCnt="3"/>
      <dgm:spPr/>
    </dgm:pt>
    <dgm:pt modelId="{6310CCC4-249B-457B-9A24-C023BA3A4DE5}" type="pres">
      <dgm:prSet presAssocID="{1500DE91-D0C9-4E6B-B296-BBE6C4E9A02E}" presName="wedge1Tx" presStyleLbl="node1" presStyleIdx="0" presStyleCnt="3">
        <dgm:presLayoutVars>
          <dgm:chMax val="0"/>
          <dgm:chPref val="0"/>
          <dgm:bulletEnabled val="1"/>
        </dgm:presLayoutVars>
      </dgm:prSet>
      <dgm:spPr/>
    </dgm:pt>
    <dgm:pt modelId="{FD3595D3-73F9-4CBA-A4EA-F47CE428B7EA}" type="pres">
      <dgm:prSet presAssocID="{1500DE91-D0C9-4E6B-B296-BBE6C4E9A02E}" presName="wedge2" presStyleLbl="node1" presStyleIdx="1" presStyleCnt="3"/>
      <dgm:spPr/>
    </dgm:pt>
    <dgm:pt modelId="{0BE500B1-58F6-4925-9A3A-EC12767F04D1}" type="pres">
      <dgm:prSet presAssocID="{1500DE91-D0C9-4E6B-B296-BBE6C4E9A02E}" presName="wedge2Tx" presStyleLbl="node1" presStyleIdx="1" presStyleCnt="3">
        <dgm:presLayoutVars>
          <dgm:chMax val="0"/>
          <dgm:chPref val="0"/>
          <dgm:bulletEnabled val="1"/>
        </dgm:presLayoutVars>
      </dgm:prSet>
      <dgm:spPr/>
    </dgm:pt>
    <dgm:pt modelId="{73020744-6ADE-4BA0-A49B-CE64F3EC1245}" type="pres">
      <dgm:prSet presAssocID="{1500DE91-D0C9-4E6B-B296-BBE6C4E9A02E}" presName="wedge3" presStyleLbl="node1" presStyleIdx="2" presStyleCnt="3"/>
      <dgm:spPr/>
    </dgm:pt>
    <dgm:pt modelId="{F6C09398-E99A-4ECF-8BCE-D43F52D5E0CF}" type="pres">
      <dgm:prSet presAssocID="{1500DE91-D0C9-4E6B-B296-BBE6C4E9A02E}" presName="wedge3Tx" presStyleLbl="node1" presStyleIdx="2" presStyleCnt="3">
        <dgm:presLayoutVars>
          <dgm:chMax val="0"/>
          <dgm:chPref val="0"/>
          <dgm:bulletEnabled val="1"/>
        </dgm:presLayoutVars>
      </dgm:prSet>
      <dgm:spPr/>
    </dgm:pt>
  </dgm:ptLst>
  <dgm:cxnLst>
    <dgm:cxn modelId="{B529F913-257A-47FA-AA1E-1C706F589805}" type="presOf" srcId="{E916F942-14C7-403F-90CE-0267FA5701F2}" destId="{6310CCC4-249B-457B-9A24-C023BA3A4DE5}" srcOrd="1" destOrd="0" presId="urn:microsoft.com/office/officeart/2005/8/layout/chart3"/>
    <dgm:cxn modelId="{E514A51F-E8EA-4EB2-B752-F4C0511FD0F2}" type="presOf" srcId="{54738B61-B011-4B50-9367-82C01E6851CB}" destId="{FD3595D3-73F9-4CBA-A4EA-F47CE428B7EA}" srcOrd="0" destOrd="0" presId="urn:microsoft.com/office/officeart/2005/8/layout/chart3"/>
    <dgm:cxn modelId="{80C8792E-CC76-4671-8464-4DBA5529ABBF}" srcId="{1500DE91-D0C9-4E6B-B296-BBE6C4E9A02E}" destId="{E916F942-14C7-403F-90CE-0267FA5701F2}" srcOrd="0" destOrd="0" parTransId="{FADFEFF1-33C5-498B-866B-31BDCCDD0A87}" sibTransId="{2EE57F43-F699-406E-B070-B5388A5C3EF0}"/>
    <dgm:cxn modelId="{532DE337-23C7-456C-AC5B-9CB743F1FCBE}" type="presOf" srcId="{E916F942-14C7-403F-90CE-0267FA5701F2}" destId="{DEA3CDBA-FBEB-49CC-BD13-C095BF3ED010}" srcOrd="0" destOrd="0" presId="urn:microsoft.com/office/officeart/2005/8/layout/chart3"/>
    <dgm:cxn modelId="{300EFC5F-8A53-4556-9C90-D8F6270CFB96}" type="presOf" srcId="{063EC9EB-12EB-4B9E-9C9A-4C4F86773C6C}" destId="{F6C09398-E99A-4ECF-8BCE-D43F52D5E0CF}" srcOrd="1" destOrd="0" presId="urn:microsoft.com/office/officeart/2005/8/layout/chart3"/>
    <dgm:cxn modelId="{9BBAB183-AE0D-4994-910A-449FA655D1ED}" type="presOf" srcId="{54738B61-B011-4B50-9367-82C01E6851CB}" destId="{0BE500B1-58F6-4925-9A3A-EC12767F04D1}" srcOrd="1" destOrd="0" presId="urn:microsoft.com/office/officeart/2005/8/layout/chart3"/>
    <dgm:cxn modelId="{FC62F7CF-4614-4822-9D96-1CCCBCF61A6F}" type="presOf" srcId="{1500DE91-D0C9-4E6B-B296-BBE6C4E9A02E}" destId="{927E36B5-9965-45FA-AF89-94861165F87C}" srcOrd="0" destOrd="0" presId="urn:microsoft.com/office/officeart/2005/8/layout/chart3"/>
    <dgm:cxn modelId="{21FE89D5-966D-4055-B5DE-E410287E6B89}" srcId="{1500DE91-D0C9-4E6B-B296-BBE6C4E9A02E}" destId="{54738B61-B011-4B50-9367-82C01E6851CB}" srcOrd="1" destOrd="0" parTransId="{F70B26DD-0065-48E8-B14E-21AD4FF5B073}" sibTransId="{90B7832F-5C4B-438E-8A67-1DFAAD105949}"/>
    <dgm:cxn modelId="{F3877BF0-6EE2-49CE-97EF-9F63074C25FA}" type="presOf" srcId="{063EC9EB-12EB-4B9E-9C9A-4C4F86773C6C}" destId="{73020744-6ADE-4BA0-A49B-CE64F3EC1245}" srcOrd="0" destOrd="0" presId="urn:microsoft.com/office/officeart/2005/8/layout/chart3"/>
    <dgm:cxn modelId="{1F672EFB-E26C-41D0-B09D-5FB4A541F572}" srcId="{1500DE91-D0C9-4E6B-B296-BBE6C4E9A02E}" destId="{063EC9EB-12EB-4B9E-9C9A-4C4F86773C6C}" srcOrd="2" destOrd="0" parTransId="{82F09713-42EF-44CC-95E9-63BD2E82AE71}" sibTransId="{424B4B77-F77C-44D9-BC9A-2AE65490463A}"/>
    <dgm:cxn modelId="{9E8478A1-782F-450D-BEA2-D8767849E849}" type="presParOf" srcId="{927E36B5-9965-45FA-AF89-94861165F87C}" destId="{DEA3CDBA-FBEB-49CC-BD13-C095BF3ED010}" srcOrd="0" destOrd="0" presId="urn:microsoft.com/office/officeart/2005/8/layout/chart3"/>
    <dgm:cxn modelId="{233FA659-49DE-4F62-8B4E-D3A689CF5FCC}" type="presParOf" srcId="{927E36B5-9965-45FA-AF89-94861165F87C}" destId="{6310CCC4-249B-457B-9A24-C023BA3A4DE5}" srcOrd="1" destOrd="0" presId="urn:microsoft.com/office/officeart/2005/8/layout/chart3"/>
    <dgm:cxn modelId="{045EC300-DE69-43EC-AB0F-3988132DCC56}" type="presParOf" srcId="{927E36B5-9965-45FA-AF89-94861165F87C}" destId="{FD3595D3-73F9-4CBA-A4EA-F47CE428B7EA}" srcOrd="2" destOrd="0" presId="urn:microsoft.com/office/officeart/2005/8/layout/chart3"/>
    <dgm:cxn modelId="{6D7FB208-5F22-4B8E-AC3F-14F3FB315DDC}" type="presParOf" srcId="{927E36B5-9965-45FA-AF89-94861165F87C}" destId="{0BE500B1-58F6-4925-9A3A-EC12767F04D1}" srcOrd="3" destOrd="0" presId="urn:microsoft.com/office/officeart/2005/8/layout/chart3"/>
    <dgm:cxn modelId="{965CAFEF-A84B-44D4-B498-0C57A750A153}" type="presParOf" srcId="{927E36B5-9965-45FA-AF89-94861165F87C}" destId="{73020744-6ADE-4BA0-A49B-CE64F3EC1245}" srcOrd="4" destOrd="0" presId="urn:microsoft.com/office/officeart/2005/8/layout/chart3"/>
    <dgm:cxn modelId="{74AA8BF0-235A-4255-9F4D-4B32052AB260}" type="presParOf" srcId="{927E36B5-9965-45FA-AF89-94861165F87C}" destId="{F6C09398-E99A-4ECF-8BCE-D43F52D5E0CF}" srcOrd="5"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00DE91-D0C9-4E6B-B296-BBE6C4E9A02E}" type="doc">
      <dgm:prSet loTypeId="urn:microsoft.com/office/officeart/2005/8/layout/chart3" loCatId="cycle" qsTypeId="urn:microsoft.com/office/officeart/2005/8/quickstyle/simple1" qsCatId="simple" csTypeId="urn:microsoft.com/office/officeart/2005/8/colors/accent1_3" csCatId="accent1" phldr="1"/>
      <dgm:spPr/>
    </dgm:pt>
    <dgm:pt modelId="{E916F942-14C7-403F-90CE-0267FA5701F2}">
      <dgm:prSet phldrT="[Text]"/>
      <dgm:spPr>
        <a:ln>
          <a:noFill/>
        </a:ln>
      </dgm:spPr>
      <dgm:t>
        <a:bodyPr rtlCol="0"/>
        <a:lstStyle/>
        <a:p>
          <a:pPr rtl="0"/>
          <a:r>
            <a:rPr lang="fr-FR" noProof="0" dirty="0">
              <a:solidFill>
                <a:schemeClr val="bg1"/>
              </a:solidFill>
            </a:rPr>
            <a:t>Efficacité</a:t>
          </a:r>
        </a:p>
      </dgm:t>
    </dgm:pt>
    <dgm:pt modelId="{FADFEFF1-33C5-498B-866B-31BDCCDD0A87}" type="parTrans" cxnId="{80C8792E-CC76-4671-8464-4DBA5529ABBF}">
      <dgm:prSet/>
      <dgm:spPr/>
      <dgm:t>
        <a:bodyPr rtlCol="0"/>
        <a:lstStyle/>
        <a:p>
          <a:pPr rtl="0"/>
          <a:endParaRPr lang="fr-FR" noProof="0" dirty="0"/>
        </a:p>
      </dgm:t>
    </dgm:pt>
    <dgm:pt modelId="{2EE57F43-F699-406E-B070-B5388A5C3EF0}" type="sibTrans" cxnId="{80C8792E-CC76-4671-8464-4DBA5529ABBF}">
      <dgm:prSet/>
      <dgm:spPr/>
      <dgm:t>
        <a:bodyPr rtlCol="0"/>
        <a:lstStyle/>
        <a:p>
          <a:pPr rtl="0"/>
          <a:endParaRPr lang="fr-FR" noProof="0" dirty="0"/>
        </a:p>
      </dgm:t>
    </dgm:pt>
    <dgm:pt modelId="{54738B61-B011-4B50-9367-82C01E6851CB}">
      <dgm:prSet phldrT="[Text]"/>
      <dgm:spPr>
        <a:ln>
          <a:noFill/>
        </a:ln>
      </dgm:spPr>
      <dgm:t>
        <a:bodyPr rtlCol="0"/>
        <a:lstStyle/>
        <a:p>
          <a:pPr rtl="0"/>
          <a:r>
            <a:rPr lang="fr-FR" noProof="0" dirty="0">
              <a:solidFill>
                <a:schemeClr val="bg1"/>
              </a:solidFill>
            </a:rPr>
            <a:t>Valeur</a:t>
          </a:r>
        </a:p>
      </dgm:t>
    </dgm:pt>
    <dgm:pt modelId="{F70B26DD-0065-48E8-B14E-21AD4FF5B073}" type="parTrans" cxnId="{21FE89D5-966D-4055-B5DE-E410287E6B89}">
      <dgm:prSet/>
      <dgm:spPr/>
      <dgm:t>
        <a:bodyPr rtlCol="0"/>
        <a:lstStyle/>
        <a:p>
          <a:pPr rtl="0"/>
          <a:endParaRPr lang="fr-FR" noProof="0" dirty="0"/>
        </a:p>
      </dgm:t>
    </dgm:pt>
    <dgm:pt modelId="{90B7832F-5C4B-438E-8A67-1DFAAD105949}" type="sibTrans" cxnId="{21FE89D5-966D-4055-B5DE-E410287E6B89}">
      <dgm:prSet/>
      <dgm:spPr/>
      <dgm:t>
        <a:bodyPr rtlCol="0"/>
        <a:lstStyle/>
        <a:p>
          <a:pPr rtl="0"/>
          <a:endParaRPr lang="fr-FR" noProof="0" dirty="0"/>
        </a:p>
      </dgm:t>
    </dgm:pt>
    <dgm:pt modelId="{063EC9EB-12EB-4B9E-9C9A-4C4F86773C6C}">
      <dgm:prSet phldrT="[Text]"/>
      <dgm:spPr>
        <a:ln>
          <a:noFill/>
        </a:ln>
      </dgm:spPr>
      <dgm:t>
        <a:bodyPr rtlCol="0"/>
        <a:lstStyle/>
        <a:p>
          <a:pPr rtl="0"/>
          <a:r>
            <a:rPr lang="fr-FR" noProof="0" dirty="0">
              <a:solidFill>
                <a:schemeClr val="bg1"/>
              </a:solidFill>
            </a:rPr>
            <a:t>Dépenses</a:t>
          </a:r>
        </a:p>
      </dgm:t>
    </dgm:pt>
    <dgm:pt modelId="{82F09713-42EF-44CC-95E9-63BD2E82AE71}" type="parTrans" cxnId="{1F672EFB-E26C-41D0-B09D-5FB4A541F572}">
      <dgm:prSet/>
      <dgm:spPr/>
      <dgm:t>
        <a:bodyPr rtlCol="0"/>
        <a:lstStyle/>
        <a:p>
          <a:pPr rtl="0"/>
          <a:endParaRPr lang="fr-FR" noProof="0" dirty="0"/>
        </a:p>
      </dgm:t>
    </dgm:pt>
    <dgm:pt modelId="{424B4B77-F77C-44D9-BC9A-2AE65490463A}" type="sibTrans" cxnId="{1F672EFB-E26C-41D0-B09D-5FB4A541F572}">
      <dgm:prSet/>
      <dgm:spPr/>
      <dgm:t>
        <a:bodyPr rtlCol="0"/>
        <a:lstStyle/>
        <a:p>
          <a:pPr rtl="0"/>
          <a:endParaRPr lang="fr-FR" noProof="0" dirty="0"/>
        </a:p>
      </dgm:t>
    </dgm:pt>
    <dgm:pt modelId="{927E36B5-9965-45FA-AF89-94861165F87C}" type="pres">
      <dgm:prSet presAssocID="{1500DE91-D0C9-4E6B-B296-BBE6C4E9A02E}" presName="compositeShape" presStyleCnt="0">
        <dgm:presLayoutVars>
          <dgm:chMax val="7"/>
          <dgm:dir/>
          <dgm:resizeHandles val="exact"/>
        </dgm:presLayoutVars>
      </dgm:prSet>
      <dgm:spPr/>
    </dgm:pt>
    <dgm:pt modelId="{DEA3CDBA-FBEB-49CC-BD13-C095BF3ED010}" type="pres">
      <dgm:prSet presAssocID="{1500DE91-D0C9-4E6B-B296-BBE6C4E9A02E}" presName="wedge1" presStyleLbl="node1" presStyleIdx="0" presStyleCnt="3"/>
      <dgm:spPr/>
    </dgm:pt>
    <dgm:pt modelId="{6310CCC4-249B-457B-9A24-C023BA3A4DE5}" type="pres">
      <dgm:prSet presAssocID="{1500DE91-D0C9-4E6B-B296-BBE6C4E9A02E}" presName="wedge1Tx" presStyleLbl="node1" presStyleIdx="0" presStyleCnt="3">
        <dgm:presLayoutVars>
          <dgm:chMax val="0"/>
          <dgm:chPref val="0"/>
          <dgm:bulletEnabled val="1"/>
        </dgm:presLayoutVars>
      </dgm:prSet>
      <dgm:spPr/>
    </dgm:pt>
    <dgm:pt modelId="{FD3595D3-73F9-4CBA-A4EA-F47CE428B7EA}" type="pres">
      <dgm:prSet presAssocID="{1500DE91-D0C9-4E6B-B296-BBE6C4E9A02E}" presName="wedge2" presStyleLbl="node1" presStyleIdx="1" presStyleCnt="3"/>
      <dgm:spPr/>
    </dgm:pt>
    <dgm:pt modelId="{0BE500B1-58F6-4925-9A3A-EC12767F04D1}" type="pres">
      <dgm:prSet presAssocID="{1500DE91-D0C9-4E6B-B296-BBE6C4E9A02E}" presName="wedge2Tx" presStyleLbl="node1" presStyleIdx="1" presStyleCnt="3">
        <dgm:presLayoutVars>
          <dgm:chMax val="0"/>
          <dgm:chPref val="0"/>
          <dgm:bulletEnabled val="1"/>
        </dgm:presLayoutVars>
      </dgm:prSet>
      <dgm:spPr/>
    </dgm:pt>
    <dgm:pt modelId="{73020744-6ADE-4BA0-A49B-CE64F3EC1245}" type="pres">
      <dgm:prSet presAssocID="{1500DE91-D0C9-4E6B-B296-BBE6C4E9A02E}" presName="wedge3" presStyleLbl="node1" presStyleIdx="2" presStyleCnt="3"/>
      <dgm:spPr/>
    </dgm:pt>
    <dgm:pt modelId="{F6C09398-E99A-4ECF-8BCE-D43F52D5E0CF}" type="pres">
      <dgm:prSet presAssocID="{1500DE91-D0C9-4E6B-B296-BBE6C4E9A02E}" presName="wedge3Tx" presStyleLbl="node1" presStyleIdx="2" presStyleCnt="3">
        <dgm:presLayoutVars>
          <dgm:chMax val="0"/>
          <dgm:chPref val="0"/>
          <dgm:bulletEnabled val="1"/>
        </dgm:presLayoutVars>
      </dgm:prSet>
      <dgm:spPr/>
    </dgm:pt>
  </dgm:ptLst>
  <dgm:cxnLst>
    <dgm:cxn modelId="{B529F913-257A-47FA-AA1E-1C706F589805}" type="presOf" srcId="{E916F942-14C7-403F-90CE-0267FA5701F2}" destId="{6310CCC4-249B-457B-9A24-C023BA3A4DE5}" srcOrd="1" destOrd="0" presId="urn:microsoft.com/office/officeart/2005/8/layout/chart3"/>
    <dgm:cxn modelId="{E514A51F-E8EA-4EB2-B752-F4C0511FD0F2}" type="presOf" srcId="{54738B61-B011-4B50-9367-82C01E6851CB}" destId="{FD3595D3-73F9-4CBA-A4EA-F47CE428B7EA}" srcOrd="0" destOrd="0" presId="urn:microsoft.com/office/officeart/2005/8/layout/chart3"/>
    <dgm:cxn modelId="{80C8792E-CC76-4671-8464-4DBA5529ABBF}" srcId="{1500DE91-D0C9-4E6B-B296-BBE6C4E9A02E}" destId="{E916F942-14C7-403F-90CE-0267FA5701F2}" srcOrd="0" destOrd="0" parTransId="{FADFEFF1-33C5-498B-866B-31BDCCDD0A87}" sibTransId="{2EE57F43-F699-406E-B070-B5388A5C3EF0}"/>
    <dgm:cxn modelId="{532DE337-23C7-456C-AC5B-9CB743F1FCBE}" type="presOf" srcId="{E916F942-14C7-403F-90CE-0267FA5701F2}" destId="{DEA3CDBA-FBEB-49CC-BD13-C095BF3ED010}" srcOrd="0" destOrd="0" presId="urn:microsoft.com/office/officeart/2005/8/layout/chart3"/>
    <dgm:cxn modelId="{300EFC5F-8A53-4556-9C90-D8F6270CFB96}" type="presOf" srcId="{063EC9EB-12EB-4B9E-9C9A-4C4F86773C6C}" destId="{F6C09398-E99A-4ECF-8BCE-D43F52D5E0CF}" srcOrd="1" destOrd="0" presId="urn:microsoft.com/office/officeart/2005/8/layout/chart3"/>
    <dgm:cxn modelId="{9BBAB183-AE0D-4994-910A-449FA655D1ED}" type="presOf" srcId="{54738B61-B011-4B50-9367-82C01E6851CB}" destId="{0BE500B1-58F6-4925-9A3A-EC12767F04D1}" srcOrd="1" destOrd="0" presId="urn:microsoft.com/office/officeart/2005/8/layout/chart3"/>
    <dgm:cxn modelId="{FC62F7CF-4614-4822-9D96-1CCCBCF61A6F}" type="presOf" srcId="{1500DE91-D0C9-4E6B-B296-BBE6C4E9A02E}" destId="{927E36B5-9965-45FA-AF89-94861165F87C}" srcOrd="0" destOrd="0" presId="urn:microsoft.com/office/officeart/2005/8/layout/chart3"/>
    <dgm:cxn modelId="{21FE89D5-966D-4055-B5DE-E410287E6B89}" srcId="{1500DE91-D0C9-4E6B-B296-BBE6C4E9A02E}" destId="{54738B61-B011-4B50-9367-82C01E6851CB}" srcOrd="1" destOrd="0" parTransId="{F70B26DD-0065-48E8-B14E-21AD4FF5B073}" sibTransId="{90B7832F-5C4B-438E-8A67-1DFAAD105949}"/>
    <dgm:cxn modelId="{F3877BF0-6EE2-49CE-97EF-9F63074C25FA}" type="presOf" srcId="{063EC9EB-12EB-4B9E-9C9A-4C4F86773C6C}" destId="{73020744-6ADE-4BA0-A49B-CE64F3EC1245}" srcOrd="0" destOrd="0" presId="urn:microsoft.com/office/officeart/2005/8/layout/chart3"/>
    <dgm:cxn modelId="{1F672EFB-E26C-41D0-B09D-5FB4A541F572}" srcId="{1500DE91-D0C9-4E6B-B296-BBE6C4E9A02E}" destId="{063EC9EB-12EB-4B9E-9C9A-4C4F86773C6C}" srcOrd="2" destOrd="0" parTransId="{82F09713-42EF-44CC-95E9-63BD2E82AE71}" sibTransId="{424B4B77-F77C-44D9-BC9A-2AE65490463A}"/>
    <dgm:cxn modelId="{9E8478A1-782F-450D-BEA2-D8767849E849}" type="presParOf" srcId="{927E36B5-9965-45FA-AF89-94861165F87C}" destId="{DEA3CDBA-FBEB-49CC-BD13-C095BF3ED010}" srcOrd="0" destOrd="0" presId="urn:microsoft.com/office/officeart/2005/8/layout/chart3"/>
    <dgm:cxn modelId="{233FA659-49DE-4F62-8B4E-D3A689CF5FCC}" type="presParOf" srcId="{927E36B5-9965-45FA-AF89-94861165F87C}" destId="{6310CCC4-249B-457B-9A24-C023BA3A4DE5}" srcOrd="1" destOrd="0" presId="urn:microsoft.com/office/officeart/2005/8/layout/chart3"/>
    <dgm:cxn modelId="{045EC300-DE69-43EC-AB0F-3988132DCC56}" type="presParOf" srcId="{927E36B5-9965-45FA-AF89-94861165F87C}" destId="{FD3595D3-73F9-4CBA-A4EA-F47CE428B7EA}" srcOrd="2" destOrd="0" presId="urn:microsoft.com/office/officeart/2005/8/layout/chart3"/>
    <dgm:cxn modelId="{6D7FB208-5F22-4B8E-AC3F-14F3FB315DDC}" type="presParOf" srcId="{927E36B5-9965-45FA-AF89-94861165F87C}" destId="{0BE500B1-58F6-4925-9A3A-EC12767F04D1}" srcOrd="3" destOrd="0" presId="urn:microsoft.com/office/officeart/2005/8/layout/chart3"/>
    <dgm:cxn modelId="{965CAFEF-A84B-44D4-B498-0C57A750A153}" type="presParOf" srcId="{927E36B5-9965-45FA-AF89-94861165F87C}" destId="{73020744-6ADE-4BA0-A49B-CE64F3EC1245}" srcOrd="4" destOrd="0" presId="urn:microsoft.com/office/officeart/2005/8/layout/chart3"/>
    <dgm:cxn modelId="{74AA8BF0-235A-4255-9F4D-4B32052AB260}" type="presParOf" srcId="{927E36B5-9965-45FA-AF89-94861165F87C}" destId="{F6C09398-E99A-4ECF-8BCE-D43F52D5E0CF}" srcOrd="5"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00DE91-D0C9-4E6B-B296-BBE6C4E9A02E}" type="doc">
      <dgm:prSet loTypeId="urn:microsoft.com/office/officeart/2005/8/layout/chart3" loCatId="cycle" qsTypeId="urn:microsoft.com/office/officeart/2005/8/quickstyle/simple1" qsCatId="simple" csTypeId="urn:microsoft.com/office/officeart/2005/8/colors/accent1_3" csCatId="accent1" phldr="1"/>
      <dgm:spPr/>
    </dgm:pt>
    <dgm:pt modelId="{E916F942-14C7-403F-90CE-0267FA5701F2}">
      <dgm:prSet phldrT="[Text]"/>
      <dgm:spPr>
        <a:ln>
          <a:noFill/>
        </a:ln>
      </dgm:spPr>
      <dgm:t>
        <a:bodyPr rtlCol="0"/>
        <a:lstStyle/>
        <a:p>
          <a:pPr rtl="0"/>
          <a:r>
            <a:rPr lang="fr-FR" noProof="0" dirty="0">
              <a:solidFill>
                <a:schemeClr val="bg1"/>
              </a:solidFill>
            </a:rPr>
            <a:t>Efficacité</a:t>
          </a:r>
        </a:p>
      </dgm:t>
    </dgm:pt>
    <dgm:pt modelId="{FADFEFF1-33C5-498B-866B-31BDCCDD0A87}" type="parTrans" cxnId="{80C8792E-CC76-4671-8464-4DBA5529ABBF}">
      <dgm:prSet/>
      <dgm:spPr/>
      <dgm:t>
        <a:bodyPr rtlCol="0"/>
        <a:lstStyle/>
        <a:p>
          <a:pPr rtl="0"/>
          <a:endParaRPr lang="fr-FR" noProof="0" dirty="0"/>
        </a:p>
      </dgm:t>
    </dgm:pt>
    <dgm:pt modelId="{2EE57F43-F699-406E-B070-B5388A5C3EF0}" type="sibTrans" cxnId="{80C8792E-CC76-4671-8464-4DBA5529ABBF}">
      <dgm:prSet/>
      <dgm:spPr/>
      <dgm:t>
        <a:bodyPr rtlCol="0"/>
        <a:lstStyle/>
        <a:p>
          <a:pPr rtl="0"/>
          <a:endParaRPr lang="fr-FR" noProof="0" dirty="0"/>
        </a:p>
      </dgm:t>
    </dgm:pt>
    <dgm:pt modelId="{54738B61-B011-4B50-9367-82C01E6851CB}">
      <dgm:prSet phldrT="[Text]"/>
      <dgm:spPr>
        <a:ln>
          <a:noFill/>
        </a:ln>
      </dgm:spPr>
      <dgm:t>
        <a:bodyPr rtlCol="0"/>
        <a:lstStyle/>
        <a:p>
          <a:pPr rtl="0"/>
          <a:r>
            <a:rPr lang="fr-FR" noProof="0" dirty="0">
              <a:solidFill>
                <a:schemeClr val="bg1"/>
              </a:solidFill>
            </a:rPr>
            <a:t>Valeur</a:t>
          </a:r>
        </a:p>
      </dgm:t>
    </dgm:pt>
    <dgm:pt modelId="{F70B26DD-0065-48E8-B14E-21AD4FF5B073}" type="parTrans" cxnId="{21FE89D5-966D-4055-B5DE-E410287E6B89}">
      <dgm:prSet/>
      <dgm:spPr/>
      <dgm:t>
        <a:bodyPr rtlCol="0"/>
        <a:lstStyle/>
        <a:p>
          <a:pPr rtl="0"/>
          <a:endParaRPr lang="fr-FR" noProof="0" dirty="0"/>
        </a:p>
      </dgm:t>
    </dgm:pt>
    <dgm:pt modelId="{90B7832F-5C4B-438E-8A67-1DFAAD105949}" type="sibTrans" cxnId="{21FE89D5-966D-4055-B5DE-E410287E6B89}">
      <dgm:prSet/>
      <dgm:spPr/>
      <dgm:t>
        <a:bodyPr rtlCol="0"/>
        <a:lstStyle/>
        <a:p>
          <a:pPr rtl="0"/>
          <a:endParaRPr lang="fr-FR" noProof="0" dirty="0"/>
        </a:p>
      </dgm:t>
    </dgm:pt>
    <dgm:pt modelId="{063EC9EB-12EB-4B9E-9C9A-4C4F86773C6C}">
      <dgm:prSet phldrT="[Text]"/>
      <dgm:spPr>
        <a:ln>
          <a:noFill/>
        </a:ln>
      </dgm:spPr>
      <dgm:t>
        <a:bodyPr rtlCol="0"/>
        <a:lstStyle/>
        <a:p>
          <a:pPr rtl="0"/>
          <a:r>
            <a:rPr lang="fr-FR" noProof="0" dirty="0">
              <a:solidFill>
                <a:schemeClr val="bg1"/>
              </a:solidFill>
            </a:rPr>
            <a:t>Dépenses</a:t>
          </a:r>
        </a:p>
      </dgm:t>
    </dgm:pt>
    <dgm:pt modelId="{82F09713-42EF-44CC-95E9-63BD2E82AE71}" type="parTrans" cxnId="{1F672EFB-E26C-41D0-B09D-5FB4A541F572}">
      <dgm:prSet/>
      <dgm:spPr/>
      <dgm:t>
        <a:bodyPr rtlCol="0"/>
        <a:lstStyle/>
        <a:p>
          <a:pPr rtl="0"/>
          <a:endParaRPr lang="fr-FR" noProof="0" dirty="0"/>
        </a:p>
      </dgm:t>
    </dgm:pt>
    <dgm:pt modelId="{424B4B77-F77C-44D9-BC9A-2AE65490463A}" type="sibTrans" cxnId="{1F672EFB-E26C-41D0-B09D-5FB4A541F572}">
      <dgm:prSet/>
      <dgm:spPr/>
      <dgm:t>
        <a:bodyPr rtlCol="0"/>
        <a:lstStyle/>
        <a:p>
          <a:pPr rtl="0"/>
          <a:endParaRPr lang="fr-FR" noProof="0" dirty="0"/>
        </a:p>
      </dgm:t>
    </dgm:pt>
    <dgm:pt modelId="{927E36B5-9965-45FA-AF89-94861165F87C}" type="pres">
      <dgm:prSet presAssocID="{1500DE91-D0C9-4E6B-B296-BBE6C4E9A02E}" presName="compositeShape" presStyleCnt="0">
        <dgm:presLayoutVars>
          <dgm:chMax val="7"/>
          <dgm:dir/>
          <dgm:resizeHandles val="exact"/>
        </dgm:presLayoutVars>
      </dgm:prSet>
      <dgm:spPr/>
    </dgm:pt>
    <dgm:pt modelId="{DEA3CDBA-FBEB-49CC-BD13-C095BF3ED010}" type="pres">
      <dgm:prSet presAssocID="{1500DE91-D0C9-4E6B-B296-BBE6C4E9A02E}" presName="wedge1" presStyleLbl="node1" presStyleIdx="0" presStyleCnt="3"/>
      <dgm:spPr/>
    </dgm:pt>
    <dgm:pt modelId="{6310CCC4-249B-457B-9A24-C023BA3A4DE5}" type="pres">
      <dgm:prSet presAssocID="{1500DE91-D0C9-4E6B-B296-BBE6C4E9A02E}" presName="wedge1Tx" presStyleLbl="node1" presStyleIdx="0" presStyleCnt="3">
        <dgm:presLayoutVars>
          <dgm:chMax val="0"/>
          <dgm:chPref val="0"/>
          <dgm:bulletEnabled val="1"/>
        </dgm:presLayoutVars>
      </dgm:prSet>
      <dgm:spPr/>
    </dgm:pt>
    <dgm:pt modelId="{FD3595D3-73F9-4CBA-A4EA-F47CE428B7EA}" type="pres">
      <dgm:prSet presAssocID="{1500DE91-D0C9-4E6B-B296-BBE6C4E9A02E}" presName="wedge2" presStyleLbl="node1" presStyleIdx="1" presStyleCnt="3"/>
      <dgm:spPr/>
    </dgm:pt>
    <dgm:pt modelId="{0BE500B1-58F6-4925-9A3A-EC12767F04D1}" type="pres">
      <dgm:prSet presAssocID="{1500DE91-D0C9-4E6B-B296-BBE6C4E9A02E}" presName="wedge2Tx" presStyleLbl="node1" presStyleIdx="1" presStyleCnt="3">
        <dgm:presLayoutVars>
          <dgm:chMax val="0"/>
          <dgm:chPref val="0"/>
          <dgm:bulletEnabled val="1"/>
        </dgm:presLayoutVars>
      </dgm:prSet>
      <dgm:spPr/>
    </dgm:pt>
    <dgm:pt modelId="{73020744-6ADE-4BA0-A49B-CE64F3EC1245}" type="pres">
      <dgm:prSet presAssocID="{1500DE91-D0C9-4E6B-B296-BBE6C4E9A02E}" presName="wedge3" presStyleLbl="node1" presStyleIdx="2" presStyleCnt="3"/>
      <dgm:spPr/>
    </dgm:pt>
    <dgm:pt modelId="{F6C09398-E99A-4ECF-8BCE-D43F52D5E0CF}" type="pres">
      <dgm:prSet presAssocID="{1500DE91-D0C9-4E6B-B296-BBE6C4E9A02E}" presName="wedge3Tx" presStyleLbl="node1" presStyleIdx="2" presStyleCnt="3">
        <dgm:presLayoutVars>
          <dgm:chMax val="0"/>
          <dgm:chPref val="0"/>
          <dgm:bulletEnabled val="1"/>
        </dgm:presLayoutVars>
      </dgm:prSet>
      <dgm:spPr/>
    </dgm:pt>
  </dgm:ptLst>
  <dgm:cxnLst>
    <dgm:cxn modelId="{B529F913-257A-47FA-AA1E-1C706F589805}" type="presOf" srcId="{E916F942-14C7-403F-90CE-0267FA5701F2}" destId="{6310CCC4-249B-457B-9A24-C023BA3A4DE5}" srcOrd="1" destOrd="0" presId="urn:microsoft.com/office/officeart/2005/8/layout/chart3"/>
    <dgm:cxn modelId="{E514A51F-E8EA-4EB2-B752-F4C0511FD0F2}" type="presOf" srcId="{54738B61-B011-4B50-9367-82C01E6851CB}" destId="{FD3595D3-73F9-4CBA-A4EA-F47CE428B7EA}" srcOrd="0" destOrd="0" presId="urn:microsoft.com/office/officeart/2005/8/layout/chart3"/>
    <dgm:cxn modelId="{80C8792E-CC76-4671-8464-4DBA5529ABBF}" srcId="{1500DE91-D0C9-4E6B-B296-BBE6C4E9A02E}" destId="{E916F942-14C7-403F-90CE-0267FA5701F2}" srcOrd="0" destOrd="0" parTransId="{FADFEFF1-33C5-498B-866B-31BDCCDD0A87}" sibTransId="{2EE57F43-F699-406E-B070-B5388A5C3EF0}"/>
    <dgm:cxn modelId="{532DE337-23C7-456C-AC5B-9CB743F1FCBE}" type="presOf" srcId="{E916F942-14C7-403F-90CE-0267FA5701F2}" destId="{DEA3CDBA-FBEB-49CC-BD13-C095BF3ED010}" srcOrd="0" destOrd="0" presId="urn:microsoft.com/office/officeart/2005/8/layout/chart3"/>
    <dgm:cxn modelId="{300EFC5F-8A53-4556-9C90-D8F6270CFB96}" type="presOf" srcId="{063EC9EB-12EB-4B9E-9C9A-4C4F86773C6C}" destId="{F6C09398-E99A-4ECF-8BCE-D43F52D5E0CF}" srcOrd="1" destOrd="0" presId="urn:microsoft.com/office/officeart/2005/8/layout/chart3"/>
    <dgm:cxn modelId="{9BBAB183-AE0D-4994-910A-449FA655D1ED}" type="presOf" srcId="{54738B61-B011-4B50-9367-82C01E6851CB}" destId="{0BE500B1-58F6-4925-9A3A-EC12767F04D1}" srcOrd="1" destOrd="0" presId="urn:microsoft.com/office/officeart/2005/8/layout/chart3"/>
    <dgm:cxn modelId="{FC62F7CF-4614-4822-9D96-1CCCBCF61A6F}" type="presOf" srcId="{1500DE91-D0C9-4E6B-B296-BBE6C4E9A02E}" destId="{927E36B5-9965-45FA-AF89-94861165F87C}" srcOrd="0" destOrd="0" presId="urn:microsoft.com/office/officeart/2005/8/layout/chart3"/>
    <dgm:cxn modelId="{21FE89D5-966D-4055-B5DE-E410287E6B89}" srcId="{1500DE91-D0C9-4E6B-B296-BBE6C4E9A02E}" destId="{54738B61-B011-4B50-9367-82C01E6851CB}" srcOrd="1" destOrd="0" parTransId="{F70B26DD-0065-48E8-B14E-21AD4FF5B073}" sibTransId="{90B7832F-5C4B-438E-8A67-1DFAAD105949}"/>
    <dgm:cxn modelId="{F3877BF0-6EE2-49CE-97EF-9F63074C25FA}" type="presOf" srcId="{063EC9EB-12EB-4B9E-9C9A-4C4F86773C6C}" destId="{73020744-6ADE-4BA0-A49B-CE64F3EC1245}" srcOrd="0" destOrd="0" presId="urn:microsoft.com/office/officeart/2005/8/layout/chart3"/>
    <dgm:cxn modelId="{1F672EFB-E26C-41D0-B09D-5FB4A541F572}" srcId="{1500DE91-D0C9-4E6B-B296-BBE6C4E9A02E}" destId="{063EC9EB-12EB-4B9E-9C9A-4C4F86773C6C}" srcOrd="2" destOrd="0" parTransId="{82F09713-42EF-44CC-95E9-63BD2E82AE71}" sibTransId="{424B4B77-F77C-44D9-BC9A-2AE65490463A}"/>
    <dgm:cxn modelId="{9E8478A1-782F-450D-BEA2-D8767849E849}" type="presParOf" srcId="{927E36B5-9965-45FA-AF89-94861165F87C}" destId="{DEA3CDBA-FBEB-49CC-BD13-C095BF3ED010}" srcOrd="0" destOrd="0" presId="urn:microsoft.com/office/officeart/2005/8/layout/chart3"/>
    <dgm:cxn modelId="{233FA659-49DE-4F62-8B4E-D3A689CF5FCC}" type="presParOf" srcId="{927E36B5-9965-45FA-AF89-94861165F87C}" destId="{6310CCC4-249B-457B-9A24-C023BA3A4DE5}" srcOrd="1" destOrd="0" presId="urn:microsoft.com/office/officeart/2005/8/layout/chart3"/>
    <dgm:cxn modelId="{045EC300-DE69-43EC-AB0F-3988132DCC56}" type="presParOf" srcId="{927E36B5-9965-45FA-AF89-94861165F87C}" destId="{FD3595D3-73F9-4CBA-A4EA-F47CE428B7EA}" srcOrd="2" destOrd="0" presId="urn:microsoft.com/office/officeart/2005/8/layout/chart3"/>
    <dgm:cxn modelId="{6D7FB208-5F22-4B8E-AC3F-14F3FB315DDC}" type="presParOf" srcId="{927E36B5-9965-45FA-AF89-94861165F87C}" destId="{0BE500B1-58F6-4925-9A3A-EC12767F04D1}" srcOrd="3" destOrd="0" presId="urn:microsoft.com/office/officeart/2005/8/layout/chart3"/>
    <dgm:cxn modelId="{965CAFEF-A84B-44D4-B498-0C57A750A153}" type="presParOf" srcId="{927E36B5-9965-45FA-AF89-94861165F87C}" destId="{73020744-6ADE-4BA0-A49B-CE64F3EC1245}" srcOrd="4" destOrd="0" presId="urn:microsoft.com/office/officeart/2005/8/layout/chart3"/>
    <dgm:cxn modelId="{74AA8BF0-235A-4255-9F4D-4B32052AB260}" type="presParOf" srcId="{927E36B5-9965-45FA-AF89-94861165F87C}" destId="{F6C09398-E99A-4ECF-8BCE-D43F52D5E0CF}" srcOrd="5"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1232"/>
          <a:ext cx="4802031" cy="5251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158866" y="119397"/>
          <a:ext cx="288847" cy="288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606579" y="1232"/>
          <a:ext cx="4195451" cy="52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581" tIns="55581" rIns="55581" bIns="55581" numCol="1" spcCol="1270" rtlCol="0" anchor="ctr" anchorCtr="0">
          <a:noAutofit/>
        </a:bodyPr>
        <a:lstStyle/>
        <a:p>
          <a:pPr marL="0" lvl="0" indent="0" algn="l" defTabSz="844550">
            <a:lnSpc>
              <a:spcPct val="100000"/>
            </a:lnSpc>
            <a:spcBef>
              <a:spcPct val="0"/>
            </a:spcBef>
            <a:spcAft>
              <a:spcPct val="35000"/>
            </a:spcAft>
            <a:buNone/>
          </a:pPr>
          <a:r>
            <a:rPr lang="fr-FR" sz="1900" kern="1200" noProof="0" dirty="0"/>
            <a:t>OBJECTIFS</a:t>
          </a:r>
        </a:p>
      </dsp:txBody>
      <dsp:txXfrm>
        <a:off x="606579" y="1232"/>
        <a:ext cx="4195451" cy="525177"/>
      </dsp:txXfrm>
    </dsp:sp>
    <dsp:sp modelId="{5DD1A591-E379-4123-AFEF-0E0E1C78A6C8}">
      <dsp:nvSpPr>
        <dsp:cNvPr id="0" name=""/>
        <dsp:cNvSpPr/>
      </dsp:nvSpPr>
      <dsp:spPr>
        <a:xfrm>
          <a:off x="0" y="657703"/>
          <a:ext cx="4802031" cy="5251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158866" y="775868"/>
          <a:ext cx="288847" cy="288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606579" y="657703"/>
          <a:ext cx="4195451" cy="52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581" tIns="55581" rIns="55581" bIns="55581" numCol="1" spcCol="1270" rtlCol="0" anchor="ctr" anchorCtr="0">
          <a:noAutofit/>
        </a:bodyPr>
        <a:lstStyle/>
        <a:p>
          <a:pPr marL="0" lvl="0" indent="0" algn="l" defTabSz="844550">
            <a:lnSpc>
              <a:spcPct val="100000"/>
            </a:lnSpc>
            <a:spcBef>
              <a:spcPct val="0"/>
            </a:spcBef>
            <a:spcAft>
              <a:spcPct val="35000"/>
            </a:spcAft>
            <a:buNone/>
          </a:pPr>
          <a:endParaRPr lang="fr-FR" sz="1900" kern="1200" noProof="0" dirty="0"/>
        </a:p>
      </dsp:txBody>
      <dsp:txXfrm>
        <a:off x="606579" y="657703"/>
        <a:ext cx="4195451" cy="525177"/>
      </dsp:txXfrm>
    </dsp:sp>
    <dsp:sp modelId="{B231036C-5FBE-4605-8393-F1B6359EE169}">
      <dsp:nvSpPr>
        <dsp:cNvPr id="0" name=""/>
        <dsp:cNvSpPr/>
      </dsp:nvSpPr>
      <dsp:spPr>
        <a:xfrm>
          <a:off x="0" y="1314175"/>
          <a:ext cx="4802031" cy="5251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158866" y="1432340"/>
          <a:ext cx="288847" cy="2888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606579" y="1314175"/>
          <a:ext cx="4195451" cy="52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581" tIns="55581" rIns="55581" bIns="55581" numCol="1" spcCol="1270" rtlCol="0" anchor="ctr" anchorCtr="0">
          <a:noAutofit/>
        </a:bodyPr>
        <a:lstStyle/>
        <a:p>
          <a:pPr marL="0" lvl="0" indent="0" algn="l" defTabSz="844550">
            <a:lnSpc>
              <a:spcPct val="100000"/>
            </a:lnSpc>
            <a:spcBef>
              <a:spcPct val="0"/>
            </a:spcBef>
            <a:spcAft>
              <a:spcPct val="35000"/>
            </a:spcAft>
            <a:buNone/>
          </a:pPr>
          <a:r>
            <a:rPr lang="fr-FR" sz="1900" kern="1200" noProof="0" dirty="0"/>
            <a:t>Planification</a:t>
          </a:r>
        </a:p>
      </dsp:txBody>
      <dsp:txXfrm>
        <a:off x="606579" y="1314175"/>
        <a:ext cx="4195451" cy="525177"/>
      </dsp:txXfrm>
    </dsp:sp>
    <dsp:sp modelId="{738F7281-1E5A-4E6F-A1BE-CB1A63EB78A3}">
      <dsp:nvSpPr>
        <dsp:cNvPr id="0" name=""/>
        <dsp:cNvSpPr/>
      </dsp:nvSpPr>
      <dsp:spPr>
        <a:xfrm>
          <a:off x="0" y="1970646"/>
          <a:ext cx="4802031" cy="5251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784917-5ECC-41C6-BEB6-0D9442D08904}">
      <dsp:nvSpPr>
        <dsp:cNvPr id="0" name=""/>
        <dsp:cNvSpPr/>
      </dsp:nvSpPr>
      <dsp:spPr>
        <a:xfrm>
          <a:off x="158866" y="2088811"/>
          <a:ext cx="288847" cy="288847"/>
        </a:xfrm>
        <a:prstGeom prst="rect">
          <a:avLst/>
        </a:prstGeom>
        <a:solidFill>
          <a:schemeClr val="accent5">
            <a:hueOff val="-1576762"/>
            <a:satOff val="-10709"/>
            <a:lumOff val="-4471"/>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B010A1-3C5D-4D2D-95F4-CE5069469B15}">
      <dsp:nvSpPr>
        <dsp:cNvPr id="0" name=""/>
        <dsp:cNvSpPr/>
      </dsp:nvSpPr>
      <dsp:spPr>
        <a:xfrm>
          <a:off x="606579" y="1970646"/>
          <a:ext cx="4195451" cy="52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581" tIns="55581" rIns="55581" bIns="55581" numCol="1" spcCol="1270" anchor="ctr" anchorCtr="0">
          <a:noAutofit/>
        </a:bodyPr>
        <a:lstStyle/>
        <a:p>
          <a:pPr marL="0" lvl="0" indent="0" algn="l" defTabSz="844550">
            <a:lnSpc>
              <a:spcPct val="100000"/>
            </a:lnSpc>
            <a:spcBef>
              <a:spcPct val="0"/>
            </a:spcBef>
            <a:spcAft>
              <a:spcPct val="35000"/>
            </a:spcAft>
            <a:buNone/>
          </a:pPr>
          <a:r>
            <a:rPr lang="fr-FR" sz="1900" kern="1200" dirty="0"/>
            <a:t>Exploration et requêtage</a:t>
          </a:r>
        </a:p>
      </dsp:txBody>
      <dsp:txXfrm>
        <a:off x="606579" y="1970646"/>
        <a:ext cx="4195451" cy="525177"/>
      </dsp:txXfrm>
    </dsp:sp>
    <dsp:sp modelId="{583A29C5-C179-44CA-899D-F4567510A0FA}">
      <dsp:nvSpPr>
        <dsp:cNvPr id="0" name=""/>
        <dsp:cNvSpPr/>
      </dsp:nvSpPr>
      <dsp:spPr>
        <a:xfrm>
          <a:off x="0" y="2627118"/>
          <a:ext cx="4802031" cy="5251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5B8A86-0C9C-4F5E-9998-240F7841202E}">
      <dsp:nvSpPr>
        <dsp:cNvPr id="0" name=""/>
        <dsp:cNvSpPr/>
      </dsp:nvSpPr>
      <dsp:spPr>
        <a:xfrm>
          <a:off x="158866" y="2745282"/>
          <a:ext cx="288847" cy="288847"/>
        </a:xfrm>
        <a:prstGeom prst="rect">
          <a:avLst/>
        </a:prstGeom>
        <a:solidFill>
          <a:schemeClr val="accent5">
            <a:hueOff val="-2102350"/>
            <a:satOff val="-14278"/>
            <a:lumOff val="-5961"/>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773D64-52F4-45EA-A6DC-7A810827F835}">
      <dsp:nvSpPr>
        <dsp:cNvPr id="0" name=""/>
        <dsp:cNvSpPr/>
      </dsp:nvSpPr>
      <dsp:spPr>
        <a:xfrm>
          <a:off x="606579" y="2627118"/>
          <a:ext cx="4195451" cy="52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581" tIns="55581" rIns="55581" bIns="55581" numCol="1" spcCol="1270" anchor="ctr" anchorCtr="0">
          <a:noAutofit/>
        </a:bodyPr>
        <a:lstStyle/>
        <a:p>
          <a:pPr marL="0" lvl="0" indent="0" algn="l" defTabSz="844550">
            <a:lnSpc>
              <a:spcPct val="100000"/>
            </a:lnSpc>
            <a:spcBef>
              <a:spcPct val="0"/>
            </a:spcBef>
            <a:spcAft>
              <a:spcPct val="35000"/>
            </a:spcAft>
            <a:buNone/>
          </a:pPr>
          <a:r>
            <a:rPr lang="fr-FR" sz="1900" kern="1200"/>
            <a:t>: Types de bases de données</a:t>
          </a:r>
        </a:p>
      </dsp:txBody>
      <dsp:txXfrm>
        <a:off x="606579" y="2627118"/>
        <a:ext cx="4195451" cy="525177"/>
      </dsp:txXfrm>
    </dsp:sp>
    <dsp:sp modelId="{BB0DF40C-D601-4597-8F7F-58EDDA556A4B}">
      <dsp:nvSpPr>
        <dsp:cNvPr id="0" name=""/>
        <dsp:cNvSpPr/>
      </dsp:nvSpPr>
      <dsp:spPr>
        <a:xfrm>
          <a:off x="0" y="3283589"/>
          <a:ext cx="4802031" cy="5251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7ACB1D-291C-4A19-B52B-CDA48D939CD2}">
      <dsp:nvSpPr>
        <dsp:cNvPr id="0" name=""/>
        <dsp:cNvSpPr/>
      </dsp:nvSpPr>
      <dsp:spPr>
        <a:xfrm>
          <a:off x="158866" y="3401754"/>
          <a:ext cx="288847" cy="288847"/>
        </a:xfrm>
        <a:prstGeom prst="rect">
          <a:avLst/>
        </a:prstGeom>
        <a:solidFill>
          <a:schemeClr val="accent5">
            <a:hueOff val="-2627937"/>
            <a:satOff val="-17848"/>
            <a:lumOff val="-7451"/>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6AFB7D-A8DF-4DE5-8D99-CF1C0FEFAB36}">
      <dsp:nvSpPr>
        <dsp:cNvPr id="0" name=""/>
        <dsp:cNvSpPr/>
      </dsp:nvSpPr>
      <dsp:spPr>
        <a:xfrm>
          <a:off x="606579" y="3283589"/>
          <a:ext cx="4195451" cy="52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581" tIns="55581" rIns="55581" bIns="55581" numCol="1" spcCol="1270" anchor="ctr" anchorCtr="0">
          <a:noAutofit/>
        </a:bodyPr>
        <a:lstStyle/>
        <a:p>
          <a:pPr marL="0" lvl="0" indent="0" algn="l" defTabSz="844550">
            <a:lnSpc>
              <a:spcPct val="100000"/>
            </a:lnSpc>
            <a:spcBef>
              <a:spcPct val="0"/>
            </a:spcBef>
            <a:spcAft>
              <a:spcPct val="35000"/>
            </a:spcAft>
            <a:buNone/>
          </a:pPr>
          <a:r>
            <a:rPr lang="fr-FR" sz="1900" kern="1200"/>
            <a:t>Récupération des données</a:t>
          </a:r>
        </a:p>
      </dsp:txBody>
      <dsp:txXfrm>
        <a:off x="606579" y="3283589"/>
        <a:ext cx="4195451" cy="525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3CDBA-FBEB-49CC-BD13-C095BF3ED010}">
      <dsp:nvSpPr>
        <dsp:cNvPr id="0" name=""/>
        <dsp:cNvSpPr/>
      </dsp:nvSpPr>
      <dsp:spPr>
        <a:xfrm>
          <a:off x="529477" y="228419"/>
          <a:ext cx="2842560" cy="2842560"/>
        </a:xfrm>
        <a:prstGeom prst="pie">
          <a:avLst>
            <a:gd name="adj1" fmla="val 16200000"/>
            <a:gd name="adj2" fmla="val 1800000"/>
          </a:avLst>
        </a:prstGeom>
        <a:solidFill>
          <a:schemeClr val="accent1">
            <a:shade val="8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Efficacité</a:t>
          </a:r>
        </a:p>
      </dsp:txBody>
      <dsp:txXfrm>
        <a:off x="2074949" y="752940"/>
        <a:ext cx="964440" cy="947520"/>
      </dsp:txXfrm>
    </dsp:sp>
    <dsp:sp modelId="{FD3595D3-73F9-4CBA-A4EA-F47CE428B7EA}">
      <dsp:nvSpPr>
        <dsp:cNvPr id="0" name=""/>
        <dsp:cNvSpPr/>
      </dsp:nvSpPr>
      <dsp:spPr>
        <a:xfrm>
          <a:off x="382949" y="313020"/>
          <a:ext cx="2842560" cy="2842560"/>
        </a:xfrm>
        <a:prstGeom prst="pie">
          <a:avLst>
            <a:gd name="adj1" fmla="val 1800000"/>
            <a:gd name="adj2" fmla="val 9000000"/>
          </a:avLst>
        </a:prstGeom>
        <a:solidFill>
          <a:schemeClr val="accent1">
            <a:shade val="80000"/>
            <a:hueOff val="160587"/>
            <a:satOff val="-3213"/>
            <a:lumOff val="1400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Valeur</a:t>
          </a:r>
        </a:p>
      </dsp:txBody>
      <dsp:txXfrm>
        <a:off x="1161269" y="2106540"/>
        <a:ext cx="1285920" cy="879840"/>
      </dsp:txXfrm>
    </dsp:sp>
    <dsp:sp modelId="{73020744-6ADE-4BA0-A49B-CE64F3EC1245}">
      <dsp:nvSpPr>
        <dsp:cNvPr id="0" name=""/>
        <dsp:cNvSpPr/>
      </dsp:nvSpPr>
      <dsp:spPr>
        <a:xfrm>
          <a:off x="382949" y="313020"/>
          <a:ext cx="2842560" cy="2842560"/>
        </a:xfrm>
        <a:prstGeom prst="pie">
          <a:avLst>
            <a:gd name="adj1" fmla="val 9000000"/>
            <a:gd name="adj2" fmla="val 16200000"/>
          </a:avLst>
        </a:prstGeom>
        <a:solidFill>
          <a:schemeClr val="accent1">
            <a:shade val="80000"/>
            <a:hueOff val="321174"/>
            <a:satOff val="-6427"/>
            <a:lumOff val="2801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Dépenses</a:t>
          </a:r>
        </a:p>
      </dsp:txBody>
      <dsp:txXfrm>
        <a:off x="687509" y="871380"/>
        <a:ext cx="964440" cy="9475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3CDBA-FBEB-49CC-BD13-C095BF3ED010}">
      <dsp:nvSpPr>
        <dsp:cNvPr id="0" name=""/>
        <dsp:cNvSpPr/>
      </dsp:nvSpPr>
      <dsp:spPr>
        <a:xfrm>
          <a:off x="529477" y="228419"/>
          <a:ext cx="2842560" cy="2842560"/>
        </a:xfrm>
        <a:prstGeom prst="pie">
          <a:avLst>
            <a:gd name="adj1" fmla="val 16200000"/>
            <a:gd name="adj2" fmla="val 1800000"/>
          </a:avLst>
        </a:prstGeom>
        <a:solidFill>
          <a:schemeClr val="accent1">
            <a:shade val="8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Efficacité</a:t>
          </a:r>
        </a:p>
      </dsp:txBody>
      <dsp:txXfrm>
        <a:off x="2074949" y="752940"/>
        <a:ext cx="964440" cy="947520"/>
      </dsp:txXfrm>
    </dsp:sp>
    <dsp:sp modelId="{FD3595D3-73F9-4CBA-A4EA-F47CE428B7EA}">
      <dsp:nvSpPr>
        <dsp:cNvPr id="0" name=""/>
        <dsp:cNvSpPr/>
      </dsp:nvSpPr>
      <dsp:spPr>
        <a:xfrm>
          <a:off x="382949" y="313020"/>
          <a:ext cx="2842560" cy="2842560"/>
        </a:xfrm>
        <a:prstGeom prst="pie">
          <a:avLst>
            <a:gd name="adj1" fmla="val 1800000"/>
            <a:gd name="adj2" fmla="val 9000000"/>
          </a:avLst>
        </a:prstGeom>
        <a:solidFill>
          <a:schemeClr val="accent1">
            <a:shade val="80000"/>
            <a:hueOff val="160587"/>
            <a:satOff val="-3213"/>
            <a:lumOff val="1400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Valeur</a:t>
          </a:r>
        </a:p>
      </dsp:txBody>
      <dsp:txXfrm>
        <a:off x="1161269" y="2106540"/>
        <a:ext cx="1285920" cy="879840"/>
      </dsp:txXfrm>
    </dsp:sp>
    <dsp:sp modelId="{73020744-6ADE-4BA0-A49B-CE64F3EC1245}">
      <dsp:nvSpPr>
        <dsp:cNvPr id="0" name=""/>
        <dsp:cNvSpPr/>
      </dsp:nvSpPr>
      <dsp:spPr>
        <a:xfrm>
          <a:off x="382949" y="313020"/>
          <a:ext cx="2842560" cy="2842560"/>
        </a:xfrm>
        <a:prstGeom prst="pie">
          <a:avLst>
            <a:gd name="adj1" fmla="val 9000000"/>
            <a:gd name="adj2" fmla="val 16200000"/>
          </a:avLst>
        </a:prstGeom>
        <a:solidFill>
          <a:schemeClr val="accent1">
            <a:shade val="80000"/>
            <a:hueOff val="321174"/>
            <a:satOff val="-6427"/>
            <a:lumOff val="2801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Dépenses</a:t>
          </a:r>
        </a:p>
      </dsp:txBody>
      <dsp:txXfrm>
        <a:off x="687509" y="871380"/>
        <a:ext cx="964440" cy="947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3CDBA-FBEB-49CC-BD13-C095BF3ED010}">
      <dsp:nvSpPr>
        <dsp:cNvPr id="0" name=""/>
        <dsp:cNvSpPr/>
      </dsp:nvSpPr>
      <dsp:spPr>
        <a:xfrm>
          <a:off x="529477" y="228419"/>
          <a:ext cx="2842560" cy="2842560"/>
        </a:xfrm>
        <a:prstGeom prst="pie">
          <a:avLst>
            <a:gd name="adj1" fmla="val 16200000"/>
            <a:gd name="adj2" fmla="val 1800000"/>
          </a:avLst>
        </a:prstGeom>
        <a:solidFill>
          <a:schemeClr val="accent1">
            <a:shade val="8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Efficacité</a:t>
          </a:r>
        </a:p>
      </dsp:txBody>
      <dsp:txXfrm>
        <a:off x="2074949" y="752940"/>
        <a:ext cx="964440" cy="947520"/>
      </dsp:txXfrm>
    </dsp:sp>
    <dsp:sp modelId="{FD3595D3-73F9-4CBA-A4EA-F47CE428B7EA}">
      <dsp:nvSpPr>
        <dsp:cNvPr id="0" name=""/>
        <dsp:cNvSpPr/>
      </dsp:nvSpPr>
      <dsp:spPr>
        <a:xfrm>
          <a:off x="382949" y="313020"/>
          <a:ext cx="2842560" cy="2842560"/>
        </a:xfrm>
        <a:prstGeom prst="pie">
          <a:avLst>
            <a:gd name="adj1" fmla="val 1800000"/>
            <a:gd name="adj2" fmla="val 9000000"/>
          </a:avLst>
        </a:prstGeom>
        <a:solidFill>
          <a:schemeClr val="accent1">
            <a:shade val="80000"/>
            <a:hueOff val="160587"/>
            <a:satOff val="-3213"/>
            <a:lumOff val="1400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Valeur</a:t>
          </a:r>
        </a:p>
      </dsp:txBody>
      <dsp:txXfrm>
        <a:off x="1161269" y="2106540"/>
        <a:ext cx="1285920" cy="879840"/>
      </dsp:txXfrm>
    </dsp:sp>
    <dsp:sp modelId="{73020744-6ADE-4BA0-A49B-CE64F3EC1245}">
      <dsp:nvSpPr>
        <dsp:cNvPr id="0" name=""/>
        <dsp:cNvSpPr/>
      </dsp:nvSpPr>
      <dsp:spPr>
        <a:xfrm>
          <a:off x="382949" y="313020"/>
          <a:ext cx="2842560" cy="2842560"/>
        </a:xfrm>
        <a:prstGeom prst="pie">
          <a:avLst>
            <a:gd name="adj1" fmla="val 9000000"/>
            <a:gd name="adj2" fmla="val 16200000"/>
          </a:avLst>
        </a:prstGeom>
        <a:solidFill>
          <a:schemeClr val="accent1">
            <a:shade val="80000"/>
            <a:hueOff val="321174"/>
            <a:satOff val="-6427"/>
            <a:lumOff val="2801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Dépenses</a:t>
          </a:r>
        </a:p>
      </dsp:txBody>
      <dsp:txXfrm>
        <a:off x="687509" y="871380"/>
        <a:ext cx="964440" cy="947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3CDBA-FBEB-49CC-BD13-C095BF3ED010}">
      <dsp:nvSpPr>
        <dsp:cNvPr id="0" name=""/>
        <dsp:cNvSpPr/>
      </dsp:nvSpPr>
      <dsp:spPr>
        <a:xfrm>
          <a:off x="529477" y="228419"/>
          <a:ext cx="2842560" cy="2842560"/>
        </a:xfrm>
        <a:prstGeom prst="pie">
          <a:avLst>
            <a:gd name="adj1" fmla="val 16200000"/>
            <a:gd name="adj2" fmla="val 1800000"/>
          </a:avLst>
        </a:prstGeom>
        <a:solidFill>
          <a:schemeClr val="accent1">
            <a:shade val="8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Efficacité</a:t>
          </a:r>
        </a:p>
      </dsp:txBody>
      <dsp:txXfrm>
        <a:off x="2074949" y="752940"/>
        <a:ext cx="964440" cy="947520"/>
      </dsp:txXfrm>
    </dsp:sp>
    <dsp:sp modelId="{FD3595D3-73F9-4CBA-A4EA-F47CE428B7EA}">
      <dsp:nvSpPr>
        <dsp:cNvPr id="0" name=""/>
        <dsp:cNvSpPr/>
      </dsp:nvSpPr>
      <dsp:spPr>
        <a:xfrm>
          <a:off x="382949" y="313020"/>
          <a:ext cx="2842560" cy="2842560"/>
        </a:xfrm>
        <a:prstGeom prst="pie">
          <a:avLst>
            <a:gd name="adj1" fmla="val 1800000"/>
            <a:gd name="adj2" fmla="val 9000000"/>
          </a:avLst>
        </a:prstGeom>
        <a:solidFill>
          <a:schemeClr val="accent1">
            <a:shade val="80000"/>
            <a:hueOff val="160587"/>
            <a:satOff val="-3213"/>
            <a:lumOff val="1400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Valeur</a:t>
          </a:r>
        </a:p>
      </dsp:txBody>
      <dsp:txXfrm>
        <a:off x="1161269" y="2106540"/>
        <a:ext cx="1285920" cy="879840"/>
      </dsp:txXfrm>
    </dsp:sp>
    <dsp:sp modelId="{73020744-6ADE-4BA0-A49B-CE64F3EC1245}">
      <dsp:nvSpPr>
        <dsp:cNvPr id="0" name=""/>
        <dsp:cNvSpPr/>
      </dsp:nvSpPr>
      <dsp:spPr>
        <a:xfrm>
          <a:off x="382949" y="313020"/>
          <a:ext cx="2842560" cy="2842560"/>
        </a:xfrm>
        <a:prstGeom prst="pie">
          <a:avLst>
            <a:gd name="adj1" fmla="val 9000000"/>
            <a:gd name="adj2" fmla="val 16200000"/>
          </a:avLst>
        </a:prstGeom>
        <a:solidFill>
          <a:schemeClr val="accent1">
            <a:shade val="80000"/>
            <a:hueOff val="321174"/>
            <a:satOff val="-6427"/>
            <a:lumOff val="2801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solidFill>
                <a:schemeClr val="bg1"/>
              </a:solidFill>
            </a:rPr>
            <a:t>Dépenses</a:t>
          </a:r>
        </a:p>
      </dsp:txBody>
      <dsp:txXfrm>
        <a:off x="687509" y="871380"/>
        <a:ext cx="964440" cy="9475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Liste verticale d’icônes à éléments pleins"/>
  <dgm:desc val="Permet de représenter une série d’éléments visuels de haut en bas avec du texte de Niveau 1 ou de Niveau 1 et de Niveau 2 groupé dans une forme. Fonctionne de manière optimale avec des icônes ou de petites images avec de plus longues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0.04157</cdr:x>
      <cdr:y>0.15327</cdr:y>
    </cdr:from>
    <cdr:to>
      <cdr:x>0.86573</cdr:x>
      <cdr:y>0.96812</cdr:y>
    </cdr:to>
    <cdr:sp macro="" textlink="">
      <cdr:nvSpPr>
        <cdr:cNvPr id="2" name="ZoneTexte 1">
          <a:extLst xmlns:a="http://schemas.openxmlformats.org/drawingml/2006/main">
            <a:ext uri="{FF2B5EF4-FFF2-40B4-BE49-F238E27FC236}">
              <a16:creationId xmlns:a16="http://schemas.microsoft.com/office/drawing/2014/main" id="{FAEA0CA5-0F1B-7C9F-639B-E5BFA7478186}"/>
            </a:ext>
          </a:extLst>
        </cdr:cNvPr>
        <cdr:cNvSpPr txBox="1"/>
      </cdr:nvSpPr>
      <cdr:spPr>
        <a:xfrm xmlns:a="http://schemas.openxmlformats.org/drawingml/2006/main">
          <a:off x="386216" y="752273"/>
          <a:ext cx="7657106" cy="399950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dirty="0"/>
        </a:p>
      </cdr:txBody>
    </cdr:sp>
  </cdr:relSizeAnchor>
  <cdr:relSizeAnchor xmlns:cdr="http://schemas.openxmlformats.org/drawingml/2006/chartDrawing">
    <cdr:from>
      <cdr:x>0.08693</cdr:x>
      <cdr:y>0.14193</cdr:y>
    </cdr:from>
    <cdr:to>
      <cdr:x>0.18535</cdr:x>
      <cdr:y>0.32823</cdr:y>
    </cdr:to>
    <cdr:sp macro="" textlink="">
      <cdr:nvSpPr>
        <cdr:cNvPr id="3" name="ZoneTexte 2">
          <a:extLst xmlns:a="http://schemas.openxmlformats.org/drawingml/2006/main">
            <a:ext uri="{FF2B5EF4-FFF2-40B4-BE49-F238E27FC236}">
              <a16:creationId xmlns:a16="http://schemas.microsoft.com/office/drawing/2014/main" id="{25E6D5FF-F0CE-7D4B-EE13-692E77F12CCB}"/>
            </a:ext>
          </a:extLst>
        </cdr:cNvPr>
        <cdr:cNvSpPr txBox="1"/>
      </cdr:nvSpPr>
      <cdr:spPr>
        <a:xfrm xmlns:a="http://schemas.openxmlformats.org/drawingml/2006/main">
          <a:off x="807635" y="696614"/>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DB1847A-0CC2-4008-8C1F-4CB2549424F0}" type="datetime1">
              <a:rPr lang="fr-FR" smtClean="0"/>
              <a:t>02/07/2023</a:t>
            </a:fld>
            <a:endParaRPr lang="fr-FR"/>
          </a:p>
        </p:txBody>
      </p:sp>
      <p:sp>
        <p:nvSpPr>
          <p:cNvPr id="4" name="Espace réservé du pied de page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668C69-0C3E-40A2-B4A0-B2C8B71D8E3A}" type="slidenum">
              <a:rPr lang="fr-FR" smtClean="0"/>
              <a:t>‹N°›</a:t>
            </a:fld>
            <a:endParaRPr lang="fr-FR"/>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3ED5736-AEC1-4353-A59E-C1D97F8135E3}" type="datetime1">
              <a:rPr lang="fr-FR" noProof="0" smtClean="0"/>
              <a:t>02/07/2023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E000EEB-8338-48D7-8EE8-EE0082EF7602}" type="slidenum">
              <a:rPr lang="fr-FR" noProof="0" smtClean="0"/>
              <a:t>‹N°›</a:t>
            </a:fld>
            <a:endParaRPr lang="fr-FR" noProof="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a:t>
            </a:fld>
            <a:endParaRPr lang="fr-FR"/>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10</a:t>
            </a:fld>
            <a:endParaRPr lang="fr-FR"/>
          </a:p>
        </p:txBody>
      </p:sp>
    </p:spTree>
    <p:extLst>
      <p:ext uri="{BB962C8B-B14F-4D97-AF65-F5344CB8AC3E}">
        <p14:creationId xmlns:p14="http://schemas.microsoft.com/office/powerpoint/2010/main" val="3979514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11</a:t>
            </a:fld>
            <a:endParaRPr lang="fr-FR"/>
          </a:p>
        </p:txBody>
      </p:sp>
    </p:spTree>
    <p:extLst>
      <p:ext uri="{BB962C8B-B14F-4D97-AF65-F5344CB8AC3E}">
        <p14:creationId xmlns:p14="http://schemas.microsoft.com/office/powerpoint/2010/main" val="93118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12</a:t>
            </a:fld>
            <a:endParaRPr lang="fr-FR"/>
          </a:p>
        </p:txBody>
      </p:sp>
    </p:spTree>
    <p:extLst>
      <p:ext uri="{BB962C8B-B14F-4D97-AF65-F5344CB8AC3E}">
        <p14:creationId xmlns:p14="http://schemas.microsoft.com/office/powerpoint/2010/main" val="124538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13</a:t>
            </a:fld>
            <a:endParaRPr lang="fr-FR"/>
          </a:p>
        </p:txBody>
      </p:sp>
    </p:spTree>
    <p:extLst>
      <p:ext uri="{BB962C8B-B14F-4D97-AF65-F5344CB8AC3E}">
        <p14:creationId xmlns:p14="http://schemas.microsoft.com/office/powerpoint/2010/main" val="2011139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14</a:t>
            </a:fld>
            <a:endParaRPr lang="fr-FR"/>
          </a:p>
        </p:txBody>
      </p:sp>
    </p:spTree>
    <p:extLst>
      <p:ext uri="{BB962C8B-B14F-4D97-AF65-F5344CB8AC3E}">
        <p14:creationId xmlns:p14="http://schemas.microsoft.com/office/powerpoint/2010/main" val="2777135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15</a:t>
            </a:fld>
            <a:endParaRPr lang="fr-FR"/>
          </a:p>
        </p:txBody>
      </p:sp>
    </p:spTree>
    <p:extLst>
      <p:ext uri="{BB962C8B-B14F-4D97-AF65-F5344CB8AC3E}">
        <p14:creationId xmlns:p14="http://schemas.microsoft.com/office/powerpoint/2010/main" val="103720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16</a:t>
            </a:fld>
            <a:endParaRPr lang="fr-FR"/>
          </a:p>
        </p:txBody>
      </p:sp>
    </p:spTree>
    <p:extLst>
      <p:ext uri="{BB962C8B-B14F-4D97-AF65-F5344CB8AC3E}">
        <p14:creationId xmlns:p14="http://schemas.microsoft.com/office/powerpoint/2010/main" val="1641406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17</a:t>
            </a:fld>
            <a:endParaRPr lang="fr-FR"/>
          </a:p>
        </p:txBody>
      </p:sp>
    </p:spTree>
    <p:extLst>
      <p:ext uri="{BB962C8B-B14F-4D97-AF65-F5344CB8AC3E}">
        <p14:creationId xmlns:p14="http://schemas.microsoft.com/office/powerpoint/2010/main" val="224970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18</a:t>
            </a:fld>
            <a:endParaRPr lang="fr-FR"/>
          </a:p>
        </p:txBody>
      </p:sp>
    </p:spTree>
    <p:extLst>
      <p:ext uri="{BB962C8B-B14F-4D97-AF65-F5344CB8AC3E}">
        <p14:creationId xmlns:p14="http://schemas.microsoft.com/office/powerpoint/2010/main" val="1999189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a:t>
            </a:fld>
            <a:endParaRPr lang="fr-FR"/>
          </a:p>
        </p:txBody>
      </p:sp>
    </p:spTree>
    <p:extLst>
      <p:ext uri="{BB962C8B-B14F-4D97-AF65-F5344CB8AC3E}">
        <p14:creationId xmlns:p14="http://schemas.microsoft.com/office/powerpoint/2010/main" val="3672966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3</a:t>
            </a:fld>
            <a:endParaRPr lang="fr-FR"/>
          </a:p>
        </p:txBody>
      </p:sp>
    </p:spTree>
    <p:extLst>
      <p:ext uri="{BB962C8B-B14F-4D97-AF65-F5344CB8AC3E}">
        <p14:creationId xmlns:p14="http://schemas.microsoft.com/office/powerpoint/2010/main" val="361433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4</a:t>
            </a:fld>
            <a:endParaRPr lang="fr-FR"/>
          </a:p>
        </p:txBody>
      </p:sp>
    </p:spTree>
    <p:extLst>
      <p:ext uri="{BB962C8B-B14F-4D97-AF65-F5344CB8AC3E}">
        <p14:creationId xmlns:p14="http://schemas.microsoft.com/office/powerpoint/2010/main" val="1850169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5</a:t>
            </a:fld>
            <a:endParaRPr lang="fr-FR"/>
          </a:p>
        </p:txBody>
      </p:sp>
    </p:spTree>
    <p:extLst>
      <p:ext uri="{BB962C8B-B14F-4D97-AF65-F5344CB8AC3E}">
        <p14:creationId xmlns:p14="http://schemas.microsoft.com/office/powerpoint/2010/main" val="2065560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6</a:t>
            </a:fld>
            <a:endParaRPr lang="fr-FR"/>
          </a:p>
        </p:txBody>
      </p:sp>
    </p:spTree>
    <p:extLst>
      <p:ext uri="{BB962C8B-B14F-4D97-AF65-F5344CB8AC3E}">
        <p14:creationId xmlns:p14="http://schemas.microsoft.com/office/powerpoint/2010/main" val="415140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7</a:t>
            </a:fld>
            <a:endParaRPr lang="fr-FR"/>
          </a:p>
        </p:txBody>
      </p:sp>
    </p:spTree>
    <p:extLst>
      <p:ext uri="{BB962C8B-B14F-4D97-AF65-F5344CB8AC3E}">
        <p14:creationId xmlns:p14="http://schemas.microsoft.com/office/powerpoint/2010/main" val="2918872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8</a:t>
            </a:fld>
            <a:endParaRPr lang="fr-FR"/>
          </a:p>
        </p:txBody>
      </p:sp>
    </p:spTree>
    <p:extLst>
      <p:ext uri="{BB962C8B-B14F-4D97-AF65-F5344CB8AC3E}">
        <p14:creationId xmlns:p14="http://schemas.microsoft.com/office/powerpoint/2010/main" val="163166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9</a:t>
            </a:fld>
            <a:endParaRPr lang="fr-FR"/>
          </a:p>
        </p:txBody>
      </p:sp>
    </p:spTree>
    <p:extLst>
      <p:ext uri="{BB962C8B-B14F-4D97-AF65-F5344CB8AC3E}">
        <p14:creationId xmlns:p14="http://schemas.microsoft.com/office/powerpoint/2010/main" val="171526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54955" y="1447800"/>
            <a:ext cx="8825658" cy="3329581"/>
          </a:xfrm>
        </p:spPr>
        <p:txBody>
          <a:bodyPr rtlCol="0" anchor="b"/>
          <a:lstStyle>
            <a:lvl1pPr>
              <a:defRPr sz="7200"/>
            </a:lvl1pPr>
          </a:lstStyle>
          <a:p>
            <a:pPr rtl="0"/>
            <a:r>
              <a:rPr lang="fr-FR" noProof="0"/>
              <a:t>Modifiez le style du titre</a:t>
            </a:r>
          </a:p>
        </p:txBody>
      </p:sp>
      <p:sp>
        <p:nvSpPr>
          <p:cNvPr id="3" name="Sous-titre 2"/>
          <p:cNvSpPr>
            <a:spLocks noGrp="1"/>
          </p:cNvSpPr>
          <p:nvPr>
            <p:ph type="subTitle" idx="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fld id="{35AD554E-5A73-46CE-9C5E-3F82DA728049}" type="datetime1">
              <a:rPr lang="fr-FR" noProof="0" smtClean="0"/>
              <a:t>02/07/2023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BDAB1143-8DD9-40DB-A86E-70429B6D98A6}" type="datetime1">
              <a:rPr lang="fr-FR" noProof="0" smtClean="0"/>
              <a:t>02/07/2023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4" y="1447800"/>
            <a:ext cx="8825659" cy="1981200"/>
          </a:xfrm>
        </p:spPr>
        <p:txBody>
          <a:bodyPr rtlCol="0"/>
          <a:lstStyle>
            <a:lvl1pPr>
              <a:defRPr sz="4800"/>
            </a:lvl1pPr>
          </a:lstStyle>
          <a:p>
            <a:pPr rtl="0"/>
            <a:r>
              <a:rPr lang="fr-FR" noProof="0"/>
              <a:t>Modifiez le style du titre</a:t>
            </a:r>
          </a:p>
        </p:txBody>
      </p:sp>
      <p:sp>
        <p:nvSpPr>
          <p:cNvPr id="8" name="Espace réservé du texte 3"/>
          <p:cNvSpPr>
            <a:spLocks noGrp="1"/>
          </p:cNvSpPr>
          <p:nvPr>
            <p:ph type="body" sz="half" idx="2" hasCustomPrompt="1"/>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A124BC26-37BD-4003-A7D8-E656C41B66AE}" type="datetime1">
              <a:rPr lang="fr-FR" noProof="0" smtClean="0"/>
              <a:t>02/07/2023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74801" y="1447800"/>
            <a:ext cx="7999315" cy="2323374"/>
          </a:xfrm>
        </p:spPr>
        <p:txBody>
          <a:bodyPr rtlCol="0"/>
          <a:lstStyle>
            <a:lvl1pPr>
              <a:defRPr sz="4800"/>
            </a:lvl1pPr>
          </a:lstStyle>
          <a:p>
            <a:pPr rtl="0"/>
            <a:r>
              <a:rPr lang="fr-FR" noProof="0"/>
              <a:t>Modifiez le style du titre</a:t>
            </a:r>
          </a:p>
        </p:txBody>
      </p:sp>
      <p:sp>
        <p:nvSpPr>
          <p:cNvPr id="14" name="Espace réservé du texte 3"/>
          <p:cNvSpPr>
            <a:spLocks noGrp="1"/>
          </p:cNvSpPr>
          <p:nvPr>
            <p:ph type="body" sz="half" idx="13" hasCustomPrompt="1"/>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0" name="Espace réservé du texte 3"/>
          <p:cNvSpPr>
            <a:spLocks noGrp="1"/>
          </p:cNvSpPr>
          <p:nvPr>
            <p:ph type="body" sz="half" idx="2" hasCustomPrompt="1"/>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4BC222FB-536A-4841-B341-07C874B1303B}" type="datetime1">
              <a:rPr lang="fr-FR" noProof="0" smtClean="0"/>
              <a:t>02/07/2023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
        <p:nvSpPr>
          <p:cNvPr id="9" name="Zone de texte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fr-FR" noProof="0"/>
              <a:t>“</a:t>
            </a:r>
          </a:p>
        </p:txBody>
      </p:sp>
      <p:sp>
        <p:nvSpPr>
          <p:cNvPr id="13" name="Zone de texte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fr-FR"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54954" y="3124201"/>
            <a:ext cx="8825660" cy="1653180"/>
          </a:xfrm>
        </p:spPr>
        <p:txBody>
          <a:bodyPr rtlCol="0" anchor="b"/>
          <a:lstStyle>
            <a:lvl1pPr algn="l">
              <a:defRPr sz="40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C8C05637-5A3F-47D8-B3B8-B191BAF705DD}" type="datetime1">
              <a:rPr lang="fr-FR" noProof="0" smtClean="0"/>
              <a:t>02/07/2023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sz="4200"/>
            </a:lvl1pPr>
          </a:lstStyle>
          <a:p>
            <a:pPr rtl="0"/>
            <a:r>
              <a:rPr lang="fr-FR" noProof="0"/>
              <a:t>Modifiez le style du titre</a:t>
            </a:r>
          </a:p>
        </p:txBody>
      </p:sp>
      <p:sp>
        <p:nvSpPr>
          <p:cNvPr id="3" name="Espace réservé du texte 2"/>
          <p:cNvSpPr>
            <a:spLocks noGrp="1"/>
          </p:cNvSpPr>
          <p:nvPr>
            <p:ph type="body" idx="1" hasCustomPrompt="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texte 3"/>
          <p:cNvSpPr>
            <a:spLocks noGrp="1"/>
          </p:cNvSpPr>
          <p:nvPr>
            <p:ph type="body" sz="half" idx="15" hasCustomPrompt="1"/>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u texte 4"/>
          <p:cNvSpPr>
            <a:spLocks noGrp="1"/>
          </p:cNvSpPr>
          <p:nvPr>
            <p:ph type="body" sz="quarter" idx="3" hasCustomPrompt="1"/>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9" name="Espace réservé du texte 3"/>
          <p:cNvSpPr>
            <a:spLocks noGrp="1"/>
          </p:cNvSpPr>
          <p:nvPr>
            <p:ph type="body" sz="half" idx="16" hasCustomPrompt="1"/>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4" name="Espace réservé du texte 4"/>
          <p:cNvSpPr>
            <a:spLocks noGrp="1"/>
          </p:cNvSpPr>
          <p:nvPr>
            <p:ph type="body" sz="quarter" idx="13" hasCustomPrompt="1"/>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u texte 3"/>
          <p:cNvSpPr>
            <a:spLocks noGrp="1"/>
          </p:cNvSpPr>
          <p:nvPr>
            <p:ph type="body" sz="half" idx="17" hasCustomPrompt="1"/>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cxnSp>
        <p:nvCxnSpPr>
          <p:cNvPr id="17" name="Connecteur droit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ce réservé de la date 3"/>
          <p:cNvSpPr>
            <a:spLocks noGrp="1"/>
          </p:cNvSpPr>
          <p:nvPr>
            <p:ph type="dt" sz="half" idx="10"/>
          </p:nvPr>
        </p:nvSpPr>
        <p:spPr/>
        <p:txBody>
          <a:bodyPr rtlCol="0"/>
          <a:lstStyle/>
          <a:p>
            <a:pPr rtl="0"/>
            <a:fld id="{DFC4038E-A74C-436B-B2BA-A2E6AA5C4959}" type="datetime1">
              <a:rPr lang="fr-FR" noProof="0" smtClean="0"/>
              <a:t>02/07/2023</a:t>
            </a:fld>
            <a:endParaRPr lang="fr-FR" noProof="0"/>
          </a:p>
        </p:txBody>
      </p:sp>
      <p:sp>
        <p:nvSpPr>
          <p:cNvPr id="4"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sz="4200"/>
            </a:lvl1pPr>
          </a:lstStyle>
          <a:p>
            <a:pPr rtl="0"/>
            <a:r>
              <a:rPr lang="fr-FR" noProof="0"/>
              <a:t>Modifiez le style du titre</a:t>
            </a:r>
          </a:p>
        </p:txBody>
      </p:sp>
      <p:sp>
        <p:nvSpPr>
          <p:cNvPr id="3" name="Espace réservé du texte 2"/>
          <p:cNvSpPr>
            <a:spLocks noGrp="1"/>
          </p:cNvSpPr>
          <p:nvPr>
            <p:ph type="body" idx="1" hasCustomPrompt="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9" name="Espace réservé d’image 2"/>
          <p:cNvSpPr>
            <a:spLocks noGrp="1" noChangeAspect="1"/>
          </p:cNvSpPr>
          <p:nvPr>
            <p:ph type="pic" idx="15" hasCustomPrompt="1"/>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2" name="Espace réservé du texte 3"/>
          <p:cNvSpPr>
            <a:spLocks noGrp="1"/>
          </p:cNvSpPr>
          <p:nvPr>
            <p:ph type="body" sz="half" idx="18" hasCustomPrompt="1"/>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u texte 4"/>
          <p:cNvSpPr>
            <a:spLocks noGrp="1"/>
          </p:cNvSpPr>
          <p:nvPr>
            <p:ph type="body" sz="quarter" idx="3" hasCustomPrompt="1"/>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30" name="Espace réservé d’image 2"/>
          <p:cNvSpPr>
            <a:spLocks noGrp="1" noChangeAspect="1"/>
          </p:cNvSpPr>
          <p:nvPr>
            <p:ph type="pic" idx="21" hasCustomPrompt="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3" name="Espace réservé du texte 3"/>
          <p:cNvSpPr>
            <a:spLocks noGrp="1"/>
          </p:cNvSpPr>
          <p:nvPr>
            <p:ph type="body" sz="half" idx="19" hasCustomPrompt="1"/>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4" name="Espace réservé du texte 4"/>
          <p:cNvSpPr>
            <a:spLocks noGrp="1"/>
          </p:cNvSpPr>
          <p:nvPr>
            <p:ph type="body" sz="quarter" idx="13" hasCustomPrompt="1"/>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31" name="Espace réservé d’image 2"/>
          <p:cNvSpPr>
            <a:spLocks noGrp="1" noChangeAspect="1"/>
          </p:cNvSpPr>
          <p:nvPr>
            <p:ph type="pic" idx="22" hasCustomPrompt="1"/>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4" name="Espace réservé du texte 3"/>
          <p:cNvSpPr>
            <a:spLocks noGrp="1"/>
          </p:cNvSpPr>
          <p:nvPr>
            <p:ph type="body" sz="half" idx="20" hasCustomPrompt="1"/>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cxnSp>
        <p:nvCxnSpPr>
          <p:cNvPr id="17" name="Connecteur droit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ce réservé de la date 3"/>
          <p:cNvSpPr>
            <a:spLocks noGrp="1"/>
          </p:cNvSpPr>
          <p:nvPr>
            <p:ph type="dt" sz="half" idx="10"/>
          </p:nvPr>
        </p:nvSpPr>
        <p:spPr/>
        <p:txBody>
          <a:bodyPr rtlCol="0"/>
          <a:lstStyle/>
          <a:p>
            <a:pPr rtl="0"/>
            <a:fld id="{80821983-6EE1-4172-A4AA-04E623D71D16}" type="datetime1">
              <a:rPr lang="fr-FR" noProof="0" smtClean="0"/>
              <a:t>02/07/2023</a:t>
            </a:fld>
            <a:endParaRPr lang="fr-FR" noProof="0"/>
          </a:p>
        </p:txBody>
      </p:sp>
      <p:sp>
        <p:nvSpPr>
          <p:cNvPr id="4"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texte vertical 2"/>
          <p:cNvSpPr>
            <a:spLocks noGrp="1"/>
          </p:cNvSpPr>
          <p:nvPr>
            <p:ph type="body" orient="vert" idx="1" hasCustomPrompt="1"/>
          </p:nvPr>
        </p:nvSpPr>
        <p:spPr/>
        <p:txBody>
          <a:bodyPr vert="eaVert" rtlCol="0" anchor="t" anchorCtr="0"/>
          <a:lstStyle>
            <a:lvl1pPr>
              <a:buNone/>
              <a:defRPr/>
            </a:lvl1pPr>
          </a:lstStyle>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Char char=""/>
              <a:tabLst/>
              <a:defRPr/>
            </a:pPr>
            <a:r>
              <a:rPr lang="fr-FR" noProof="0" dirty="0"/>
              <a:t>Modifiez les styles du texte </a:t>
            </a:r>
            <a:r>
              <a:rPr lang="fr-FR" noProof="0"/>
              <a:t>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p>
            <a:pPr rtl="0"/>
            <a:fld id="{D3C30882-34B5-4212-B207-BBBDEB01C6B7}" type="datetime1">
              <a:rPr lang="fr-FR" smtClean="0"/>
              <a:t>02/07/2023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smtClean="0"/>
              <a:t>‹N°›</a:t>
            </a:fld>
            <a:endParaRPr lang="fr-F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304212" y="430213"/>
            <a:ext cx="1752601" cy="5826125"/>
          </a:xfrm>
        </p:spPr>
        <p:txBody>
          <a:bodyPr vert="eaVert" rtlCol="0" anchor="b" anchorCtr="0"/>
          <a:lstStyle/>
          <a:p>
            <a:pPr rtl="0"/>
            <a:r>
              <a:rPr lang="fr-FR"/>
              <a:t>Modifiez le style du titre</a:t>
            </a:r>
            <a:endParaRPr lang="fr-FR" dirty="0"/>
          </a:p>
        </p:txBody>
      </p:sp>
      <p:sp>
        <p:nvSpPr>
          <p:cNvPr id="3" name="Espace réservé du texte vertical 2"/>
          <p:cNvSpPr>
            <a:spLocks noGrp="1"/>
          </p:cNvSpPr>
          <p:nvPr>
            <p:ph type="body" orient="vert" idx="1" hasCustomPrompt="1"/>
          </p:nvPr>
        </p:nvSpPr>
        <p:spPr>
          <a:xfrm>
            <a:off x="652463" y="887414"/>
            <a:ext cx="7423149" cy="5368924"/>
          </a:xfrm>
        </p:spPr>
        <p:txBody>
          <a:bodyPr vert="eaVert" rtlCol="0"/>
          <a:lstStyle>
            <a:lvl1pPr>
              <a:buNone/>
              <a:defRPr/>
            </a:lvl1pPr>
          </a:lstStyle>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Char char=""/>
              <a:tabLst/>
              <a:defRPr/>
            </a:pPr>
            <a:r>
              <a:rPr lang="fr-FR" noProof="0" dirty="0"/>
              <a:t>Modifiez les styles du texte </a:t>
            </a:r>
            <a:r>
              <a:rPr lang="fr-FR" noProof="0"/>
              <a:t>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p>
            <a:pPr rtl="0"/>
            <a:fld id="{AC03BBC7-2DFB-4B59-B32D-4317938B7FE0}" type="datetime1">
              <a:rPr lang="fr-FR" smtClean="0"/>
              <a:t>02/07/2023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smtClean="0"/>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3F2F5658-C25B-40F5-B93C-41A06836AA7B}" type="datetime1">
              <a:rPr lang="fr-FR" noProof="0" smtClean="0"/>
              <a:t>02/07/2023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54956" y="2861733"/>
            <a:ext cx="8825657" cy="1915647"/>
          </a:xfrm>
        </p:spPr>
        <p:txBody>
          <a:bodyPr rtlCol="0" anchor="b"/>
          <a:lstStyle>
            <a:lvl1pPr algn="l">
              <a:defRPr sz="40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318A1671-ACA3-454D-87ED-DA49506D61FD}" type="datetime1">
              <a:rPr lang="fr-FR" noProof="0" smtClean="0"/>
              <a:t>02/07/2023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A05133A4-8131-47EA-BDCA-A1C4740BF90A}" type="datetime1">
              <a:rPr lang="fr-FR" noProof="0" smtClean="0"/>
              <a:t>02/07/2023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noProof="0"/>
              <a:t>Modifiez le style du titre</a:t>
            </a:r>
          </a:p>
        </p:txBody>
      </p:sp>
      <p:sp>
        <p:nvSpPr>
          <p:cNvPr id="3" name="Espace réservé du texte 2"/>
          <p:cNvSpPr>
            <a:spLocks noGrp="1"/>
          </p:cNvSpPr>
          <p:nvPr>
            <p:ph type="body" idx="1" hasCustomPrompt="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04124940-7809-4B57-86F6-5DAA9CB3C378}" type="datetime1">
              <a:rPr lang="fr-FR" noProof="0" smtClean="0"/>
              <a:t>02/07/2023</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7" name="Espace réservé de la date 2"/>
          <p:cNvSpPr>
            <a:spLocks noGrp="1"/>
          </p:cNvSpPr>
          <p:nvPr>
            <p:ph type="dt" sz="half" idx="10"/>
          </p:nvPr>
        </p:nvSpPr>
        <p:spPr/>
        <p:txBody>
          <a:bodyPr rtlCol="0"/>
          <a:lstStyle/>
          <a:p>
            <a:pPr rtl="0"/>
            <a:fld id="{26332AA8-287C-43E0-AEFA-AFA0D82C2BB2}" type="datetime1">
              <a:rPr lang="fr-FR" noProof="0" smtClean="0"/>
              <a:t>02/07/2023</a:t>
            </a:fld>
            <a:endParaRPr lang="fr-FR" noProof="0"/>
          </a:p>
        </p:txBody>
      </p:sp>
      <p:sp>
        <p:nvSpPr>
          <p:cNvPr id="5" name="Espace réservé du pied de page 3"/>
          <p:cNvSpPr>
            <a:spLocks noGrp="1"/>
          </p:cNvSpPr>
          <p:nvPr>
            <p:ph type="ftr" sz="quarter" idx="11"/>
          </p:nvPr>
        </p:nvSpPr>
        <p:spPr/>
        <p:txBody>
          <a:bodyPr rtlCol="0"/>
          <a:lstStyle/>
          <a:p>
            <a:pPr rtl="0"/>
            <a:endParaRPr lang="fr-FR" noProof="0"/>
          </a:p>
        </p:txBody>
      </p:sp>
      <p:sp>
        <p:nvSpPr>
          <p:cNvPr id="6" name="Espace réservé du numéro de diapositive 4"/>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Espace réservé de la date 1"/>
          <p:cNvSpPr>
            <a:spLocks noGrp="1"/>
          </p:cNvSpPr>
          <p:nvPr>
            <p:ph type="dt" sz="half" idx="10"/>
          </p:nvPr>
        </p:nvSpPr>
        <p:spPr/>
        <p:txBody>
          <a:bodyPr rtlCol="0"/>
          <a:lstStyle/>
          <a:p>
            <a:pPr rtl="0"/>
            <a:fld id="{3CD23E7A-2E32-4217-8A71-619DB122A1FB}" type="datetime1">
              <a:rPr lang="fr-FR" noProof="0" smtClean="0"/>
              <a:t>02/07/2023</a:t>
            </a:fld>
            <a:endParaRPr lang="fr-FR" noProof="0"/>
          </a:p>
        </p:txBody>
      </p:sp>
      <p:sp>
        <p:nvSpPr>
          <p:cNvPr id="5" name="Espace réservé du pied de page 2"/>
          <p:cNvSpPr>
            <a:spLocks noGrp="1"/>
          </p:cNvSpPr>
          <p:nvPr>
            <p:ph type="ftr" sz="quarter" idx="11"/>
          </p:nvPr>
        </p:nvSpPr>
        <p:spPr/>
        <p:txBody>
          <a:bodyPr rtlCol="0"/>
          <a:lstStyle/>
          <a:p>
            <a:pPr rtl="0"/>
            <a:endParaRPr lang="fr-FR" noProof="0"/>
          </a:p>
        </p:txBody>
      </p:sp>
      <p:sp>
        <p:nvSpPr>
          <p:cNvPr id="6" name="Espace réservé du numéro de diapositive 3"/>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4" y="1447800"/>
            <a:ext cx="3401064" cy="1447800"/>
          </a:xfrm>
        </p:spPr>
        <p:txBody>
          <a:bodyPr rtlCol="0" anchor="b"/>
          <a:lstStyle>
            <a:lvl1pPr algn="l">
              <a:defRPr sz="2400" b="0"/>
            </a:lvl1pPr>
          </a:lstStyle>
          <a:p>
            <a:pPr rtl="0"/>
            <a:r>
              <a:rPr lang="fr-FR" noProof="0"/>
              <a:t>Modifiez le style du titre</a:t>
            </a:r>
          </a:p>
        </p:txBody>
      </p:sp>
      <p:sp>
        <p:nvSpPr>
          <p:cNvPr id="3" name="Espace réservé du contenu 2"/>
          <p:cNvSpPr>
            <a:spLocks noGrp="1"/>
          </p:cNvSpPr>
          <p:nvPr>
            <p:ph idx="1" hasCustomPrompt="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7" name="Espace réservé de la date 4"/>
          <p:cNvSpPr>
            <a:spLocks noGrp="1"/>
          </p:cNvSpPr>
          <p:nvPr>
            <p:ph type="dt" sz="half" idx="10"/>
          </p:nvPr>
        </p:nvSpPr>
        <p:spPr/>
        <p:txBody>
          <a:bodyPr rtlCol="0"/>
          <a:lstStyle/>
          <a:p>
            <a:pPr rtl="0"/>
            <a:fld id="{C4C6E203-1470-400B-8DC6-9E6D71E719C6}" type="datetime1">
              <a:rPr lang="fr-FR" noProof="0" smtClean="0"/>
              <a:t>02/07/2023</a:t>
            </a:fld>
            <a:endParaRPr lang="fr-FR" noProof="0"/>
          </a:p>
        </p:txBody>
      </p:sp>
      <p:sp>
        <p:nvSpPr>
          <p:cNvPr id="5" name="Espace réservé du pied de page 5"/>
          <p:cNvSpPr>
            <a:spLocks noGrp="1"/>
          </p:cNvSpPr>
          <p:nvPr>
            <p:ph type="ftr" sz="quarter" idx="11"/>
          </p:nvPr>
        </p:nvSpPr>
        <p:spPr/>
        <p:txBody>
          <a:bodyPr rtlCol="0"/>
          <a:lstStyle/>
          <a:p>
            <a:pPr rtl="0"/>
            <a:endParaRPr lang="fr-FR" noProof="0"/>
          </a:p>
        </p:txBody>
      </p:sp>
      <p:sp>
        <p:nvSpPr>
          <p:cNvPr id="6"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001E1FD4-6C46-4A05-AC69-2C7855D2DE2C}" type="datetime1">
              <a:rPr lang="fr-FR" noProof="0" smtClean="0"/>
              <a:t>02/07/2023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Imag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Imag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e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Imag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Imag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Espace réservé du titre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fr-FR" noProof="0"/>
              <a:t>Modifiez le style du titre</a:t>
            </a:r>
          </a:p>
        </p:txBody>
      </p:sp>
      <p:sp>
        <p:nvSpPr>
          <p:cNvPr id="3" name="Espace réservé du texte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9A4A111C-3BE0-4BB8-AC74-E65DFC0306F8}" type="datetime1">
              <a:rPr lang="fr-FR" noProof="0" smtClean="0"/>
              <a:t>02/07/2023</a:t>
            </a:fld>
            <a:endParaRPr lang="fr-FR" noProof="0"/>
          </a:p>
        </p:txBody>
      </p:sp>
      <p:sp>
        <p:nvSpPr>
          <p:cNvPr id="5" name="Espace réservé du pied de page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fr-FR" noProof="0" smtClean="0"/>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www.freesion.com/article/1947207146/"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stph.scenari-community.org/escom-bd/web/co/pri1c21.html"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www.dataprix.com/33-load-manager" TargetMode="Externa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fr.wikipedia.org/wiki/Nuvola_(ic%C3%B4nes)"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pixabay.com/fr/tablette-main-ipad-structure-1704777/" TargetMode="Externa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maxpixel.net/Growth-Drawing-Hand-Investment-Graph-Chart-4737109" TargetMode="Externa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researchleap.com/project-managers-perceptions-effective-leadership-styles/" TargetMode="Externa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13"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diagramQuickStyle" Target="../diagrams/quickStyle5.xml"/><Relationship Id="rId5" Type="http://schemas.openxmlformats.org/officeDocument/2006/relationships/image" Target="../media/image3.png"/><Relationship Id="rId10" Type="http://schemas.openxmlformats.org/officeDocument/2006/relationships/diagramLayout" Target="../diagrams/layout5.xml"/><Relationship Id="rId4" Type="http://schemas.openxmlformats.org/officeDocument/2006/relationships/image" Target="../media/image2.png"/><Relationship Id="rId9"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13"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diagramQuickStyle" Target="../diagrams/quickStyle3.xml"/><Relationship Id="rId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image" Target="../media/image2.png"/><Relationship Id="rId9" Type="http://schemas.openxmlformats.org/officeDocument/2006/relationships/diagramData" Target="../diagrams/data3.xml"/><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13"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diagramQuickStyle" Target="../diagrams/quickStyle4.xml"/><Relationship Id="rId5" Type="http://schemas.openxmlformats.org/officeDocument/2006/relationships/image" Target="../media/image3.png"/><Relationship Id="rId10" Type="http://schemas.openxmlformats.org/officeDocument/2006/relationships/diagramLayout" Target="../diagrams/layout4.xml"/><Relationship Id="rId4" Type="http://schemas.openxmlformats.org/officeDocument/2006/relationships/image" Target="../media/image2.png"/><Relationship Id="rId9" Type="http://schemas.openxmlformats.org/officeDocument/2006/relationships/diagramData" Target="../diagrams/data4.xml"/><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Image 4" descr="liens de chaîne">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0" y="0"/>
            <a:ext cx="12191980" cy="6857990"/>
          </a:xfrm>
          <a:prstGeom prst="rect">
            <a:avLst/>
          </a:prstGeom>
        </p:spPr>
      </p:pic>
      <p:sp>
        <p:nvSpPr>
          <p:cNvPr id="2" name="Titre 1">
            <a:extLst>
              <a:ext uri="{FF2B5EF4-FFF2-40B4-BE49-F238E27FC236}">
                <a16:creationId xmlns:a16="http://schemas.microsoft.com/office/drawing/2014/main" id="{3D30D32A-359B-41BB-9746-2CF3A21EEFFC}"/>
              </a:ext>
            </a:extLst>
          </p:cNvPr>
          <p:cNvSpPr>
            <a:spLocks noGrp="1"/>
          </p:cNvSpPr>
          <p:nvPr>
            <p:ph type="ctrTitle"/>
          </p:nvPr>
        </p:nvSpPr>
        <p:spPr>
          <a:xfrm>
            <a:off x="1092325" y="414671"/>
            <a:ext cx="8825658" cy="2254102"/>
          </a:xfrm>
        </p:spPr>
        <p:txBody>
          <a:bodyPr rtlCol="0">
            <a:normAutofit fontScale="90000"/>
          </a:bodyPr>
          <a:lstStyle/>
          <a:p>
            <a:pPr rtl="0"/>
            <a:r>
              <a:rPr lang="fr-FR" b="1" i="0" dirty="0">
                <a:effectLst/>
                <a:latin typeface="Söhne"/>
              </a:rPr>
              <a:t>Bloc 1 - Collecte des données</a:t>
            </a:r>
            <a:endParaRPr lang="fr-FR" dirty="0"/>
          </a:p>
        </p:txBody>
      </p:sp>
      <p:sp>
        <p:nvSpPr>
          <p:cNvPr id="3" name="Sous-titre 2">
            <a:extLst>
              <a:ext uri="{FF2B5EF4-FFF2-40B4-BE49-F238E27FC236}">
                <a16:creationId xmlns:a16="http://schemas.microsoft.com/office/drawing/2014/main" id="{B4CA222A-88BC-48F4-9AE8-2115B7D1E6DC}"/>
              </a:ext>
            </a:extLst>
          </p:cNvPr>
          <p:cNvSpPr>
            <a:spLocks noGrp="1"/>
          </p:cNvSpPr>
          <p:nvPr>
            <p:ph type="subTitle" idx="1"/>
          </p:nvPr>
        </p:nvSpPr>
        <p:spPr>
          <a:xfrm>
            <a:off x="574158" y="5082363"/>
            <a:ext cx="11302409" cy="1143000"/>
          </a:xfrm>
        </p:spPr>
        <p:txBody>
          <a:bodyPr rtlCol="0">
            <a:normAutofit/>
          </a:bodyPr>
          <a:lstStyle/>
          <a:p>
            <a:pPr rtl="0"/>
            <a:r>
              <a:rPr lang="fr-FR" sz="280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Certification data analyste – serge lacombe-m2i formation Mérignac  2024</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Espace réservé du numéro de diapositive 3">
            <a:extLst>
              <a:ext uri="{FF2B5EF4-FFF2-40B4-BE49-F238E27FC236}">
                <a16:creationId xmlns:a16="http://schemas.microsoft.com/office/drawing/2014/main" id="{0A977F7F-5D79-4ECD-A250-9ECB4D6B7B1E}"/>
              </a:ext>
            </a:extLst>
          </p:cNvPr>
          <p:cNvSpPr>
            <a:spLocks noGrp="1"/>
          </p:cNvSpPr>
          <p:nvPr>
            <p:ph type="sldNum" sz="quarter" idx="12"/>
          </p:nvPr>
        </p:nvSpPr>
        <p:spPr/>
        <p:txBody>
          <a:bodyPr/>
          <a:lstStyle/>
          <a:p>
            <a:pPr rtl="0"/>
            <a:fld id="{D57F1E4F-1CFF-5643-939E-02111984F565}" type="slidenum">
              <a:rPr lang="fr-FR" noProof="0" smtClean="0"/>
              <a:t>1</a:t>
            </a:fld>
            <a:endParaRPr lang="fr-FR" noProof="0"/>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r>
              <a:rPr lang="fr-FR" sz="1400" b="0" i="0" dirty="0">
                <a:solidFill>
                  <a:schemeClr val="tx1">
                    <a:lumMod val="95000"/>
                  </a:schemeClr>
                </a:solidFill>
                <a:effectLst/>
                <a:latin typeface="Söhne"/>
              </a:rPr>
              <a:t>Slide 4: Choix techniques</a:t>
            </a:r>
            <a:br>
              <a:rPr lang="fr-FR" sz="1400" b="0" i="0" dirty="0">
                <a:solidFill>
                  <a:schemeClr val="tx1">
                    <a:lumMod val="95000"/>
                  </a:schemeClr>
                </a:solidFill>
                <a:effectLst/>
                <a:latin typeface="Söhne"/>
              </a:rPr>
            </a:br>
            <a:r>
              <a:rPr lang="fr-FR" sz="1400" b="0" i="0" dirty="0">
                <a:solidFill>
                  <a:schemeClr val="tx1">
                    <a:lumMod val="95000"/>
                  </a:schemeClr>
                </a:solidFill>
                <a:effectLst/>
                <a:latin typeface="Söhne"/>
              </a:rPr>
              <a:t>Présentez les choix techniques que vous avez faits pour la collecte des données.</a:t>
            </a:r>
            <a:br>
              <a:rPr lang="fr-FR" sz="1400" b="0" i="0" dirty="0">
                <a:solidFill>
                  <a:schemeClr val="tx1">
                    <a:lumMod val="95000"/>
                  </a:schemeClr>
                </a:solidFill>
                <a:effectLst/>
                <a:latin typeface="Söhne"/>
              </a:rPr>
            </a:br>
            <a:r>
              <a:rPr lang="fr-FR" sz="1400" b="0" i="0" dirty="0">
                <a:solidFill>
                  <a:schemeClr val="tx1">
                    <a:lumMod val="95000"/>
                  </a:schemeClr>
                </a:solidFill>
                <a:effectLst/>
                <a:latin typeface="Söhne"/>
              </a:rPr>
              <a:t>Parlez des technologies et des outils utilisés, tels que MongoDB, </a:t>
            </a:r>
            <a:r>
              <a:rPr lang="fr-FR" sz="1400" b="0" i="0" dirty="0" err="1">
                <a:solidFill>
                  <a:schemeClr val="tx1">
                    <a:lumMod val="95000"/>
                  </a:schemeClr>
                </a:solidFill>
                <a:effectLst/>
                <a:latin typeface="Söhne"/>
              </a:rPr>
              <a:t>Knime</a:t>
            </a:r>
            <a:r>
              <a:rPr lang="fr-FR" sz="1400" b="0" i="0" dirty="0">
                <a:solidFill>
                  <a:schemeClr val="tx1">
                    <a:lumMod val="95000"/>
                  </a:schemeClr>
                </a:solidFill>
                <a:effectLst/>
                <a:latin typeface="Söhne"/>
              </a:rPr>
              <a:t>, le </a:t>
            </a:r>
            <a:r>
              <a:rPr lang="fr-FR" sz="1400" b="0" i="0" dirty="0" err="1">
                <a:solidFill>
                  <a:schemeClr val="tx1">
                    <a:lumMod val="95000"/>
                  </a:schemeClr>
                </a:solidFill>
                <a:effectLst/>
                <a:latin typeface="Söhne"/>
              </a:rPr>
              <a:t>scraping</a:t>
            </a:r>
            <a:r>
              <a:rPr lang="fr-FR" sz="1400" b="0" i="0" dirty="0">
                <a:solidFill>
                  <a:schemeClr val="tx1">
                    <a:lumMod val="95000"/>
                  </a:schemeClr>
                </a:solidFill>
                <a:effectLst/>
                <a:latin typeface="Söhne"/>
              </a:rPr>
              <a:t>, etc.</a:t>
            </a:r>
            <a:br>
              <a:rPr lang="fr-FR" sz="1400" b="0" i="0" dirty="0">
                <a:solidFill>
                  <a:schemeClr val="tx1">
                    <a:lumMod val="95000"/>
                  </a:schemeClr>
                </a:solidFill>
                <a:effectLst/>
                <a:latin typeface="Söhne"/>
              </a:rPr>
            </a:br>
            <a:r>
              <a:rPr lang="fr-FR" sz="1400" b="0" i="0" dirty="0">
                <a:solidFill>
                  <a:schemeClr val="tx1">
                    <a:lumMod val="95000"/>
                  </a:schemeClr>
                </a:solidFill>
                <a:effectLst/>
                <a:latin typeface="Söhne"/>
              </a:rPr>
              <a:t>Expliquez brièvement pourquoi ces choix ont été faits et comment ils contribuent à la réussite du projet.</a:t>
            </a:r>
            <a:br>
              <a:rPr lang="fr-FR" sz="1200" b="0" i="0" dirty="0">
                <a:solidFill>
                  <a:srgbClr val="374151"/>
                </a:solidFill>
                <a:effectLst/>
                <a:latin typeface="Söhne"/>
              </a:rPr>
            </a:br>
            <a:endParaRPr lang="fr-FR" sz="3200" dirty="0"/>
          </a:p>
        </p:txBody>
      </p:sp>
      <p:graphicFrame>
        <p:nvGraphicFramePr>
          <p:cNvPr id="6" name="Espace réservé du contenu 5" descr="Graphique à barres">
            <a:extLst>
              <a:ext uri="{FF2B5EF4-FFF2-40B4-BE49-F238E27FC236}">
                <a16:creationId xmlns:a16="http://schemas.microsoft.com/office/drawing/2014/main" id="{4266437E-354E-4F66-BE6B-21E476F48774}"/>
              </a:ext>
            </a:extLst>
          </p:cNvPr>
          <p:cNvGraphicFramePr>
            <a:graphicFrameLocks noGrp="1"/>
          </p:cNvGraphicFramePr>
          <p:nvPr>
            <p:ph idx="1"/>
          </p:nvPr>
        </p:nvGraphicFramePr>
        <p:xfrm>
          <a:off x="1745586" y="2027421"/>
          <a:ext cx="9290824" cy="4275409"/>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913B166E-C93C-48F0-D96F-CB70B7031387}"/>
              </a:ext>
            </a:extLst>
          </p:cNvPr>
          <p:cNvSpPr>
            <a:spLocks noGrp="1"/>
          </p:cNvSpPr>
          <p:nvPr>
            <p:ph type="sldNum" sz="quarter" idx="12"/>
          </p:nvPr>
        </p:nvSpPr>
        <p:spPr/>
        <p:txBody>
          <a:bodyPr/>
          <a:lstStyle/>
          <a:p>
            <a:pPr rtl="0"/>
            <a:fld id="{D57F1E4F-1CFF-5643-939E-02111984F565}" type="slidenum">
              <a:rPr lang="fr-FR" noProof="0" smtClean="0"/>
              <a:t>10</a:t>
            </a:fld>
            <a:endParaRPr lang="fr-FR" noProof="0"/>
          </a:p>
        </p:txBody>
      </p:sp>
      <p:pic>
        <p:nvPicPr>
          <p:cNvPr id="5" name="Image 4">
            <a:extLst>
              <a:ext uri="{FF2B5EF4-FFF2-40B4-BE49-F238E27FC236}">
                <a16:creationId xmlns:a16="http://schemas.microsoft.com/office/drawing/2014/main" id="{C49EC8E0-A0C7-9D1E-DE11-E1200258682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690687" y="2171700"/>
            <a:ext cx="8810625" cy="2514600"/>
          </a:xfrm>
          <a:prstGeom prst="rect">
            <a:avLst/>
          </a:prstGeom>
        </p:spPr>
      </p:pic>
      <p:sp>
        <p:nvSpPr>
          <p:cNvPr id="7" name="ZoneTexte 6">
            <a:extLst>
              <a:ext uri="{FF2B5EF4-FFF2-40B4-BE49-F238E27FC236}">
                <a16:creationId xmlns:a16="http://schemas.microsoft.com/office/drawing/2014/main" id="{FD093155-0C96-5CB8-1376-FA8851F112B4}"/>
              </a:ext>
            </a:extLst>
          </p:cNvPr>
          <p:cNvSpPr txBox="1"/>
          <p:nvPr/>
        </p:nvSpPr>
        <p:spPr>
          <a:xfrm>
            <a:off x="1690687" y="4686300"/>
            <a:ext cx="8810625" cy="230832"/>
          </a:xfrm>
          <a:prstGeom prst="rect">
            <a:avLst/>
          </a:prstGeom>
          <a:noFill/>
        </p:spPr>
        <p:txBody>
          <a:bodyPr wrap="square" rtlCol="0">
            <a:spAutoFit/>
          </a:bodyPr>
          <a:lstStyle/>
          <a:p>
            <a:r>
              <a:rPr lang="fr-FR" sz="900">
                <a:hlinkClick r:id="rId5" tooltip="https://www.freesion.com/article/1947207146/"/>
              </a:rPr>
              <a:t>Cette photo</a:t>
            </a:r>
            <a:r>
              <a:rPr lang="fr-FR" sz="900"/>
              <a:t> par Auteur inconnu est soumise à la licence </a:t>
            </a:r>
            <a:r>
              <a:rPr lang="fr-FR" sz="900">
                <a:hlinkClick r:id="rId6" tooltip="https://creativecommons.org/licenses/by-sa/3.0/"/>
              </a:rPr>
              <a:t>CC BY-SA</a:t>
            </a:r>
            <a:endParaRPr lang="fr-FR" sz="900"/>
          </a:p>
        </p:txBody>
      </p:sp>
    </p:spTree>
    <p:extLst>
      <p:ext uri="{BB962C8B-B14F-4D97-AF65-F5344CB8AC3E}">
        <p14:creationId xmlns:p14="http://schemas.microsoft.com/office/powerpoint/2010/main" val="1027559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r>
              <a:rPr lang="fr-FR" sz="1200" b="0" i="0" dirty="0">
                <a:solidFill>
                  <a:schemeClr val="tx1">
                    <a:lumMod val="95000"/>
                  </a:schemeClr>
                </a:solidFill>
                <a:effectLst/>
                <a:latin typeface="Söhne"/>
              </a:rPr>
              <a:t>Slide 5: Volumétrie des données</a:t>
            </a:r>
            <a:br>
              <a:rPr lang="fr-FR" sz="1200" b="0" i="0" dirty="0">
                <a:solidFill>
                  <a:schemeClr val="tx1">
                    <a:lumMod val="95000"/>
                  </a:schemeClr>
                </a:solidFill>
                <a:effectLst/>
                <a:latin typeface="Söhne"/>
              </a:rPr>
            </a:br>
            <a:r>
              <a:rPr lang="fr-FR" sz="1200" b="0" i="0" dirty="0">
                <a:solidFill>
                  <a:schemeClr val="tx1">
                    <a:lumMod val="95000"/>
                  </a:schemeClr>
                </a:solidFill>
                <a:effectLst/>
                <a:latin typeface="Söhne"/>
              </a:rPr>
              <a:t>Discutez de la volumétrie des données que vous avez traitées.</a:t>
            </a:r>
            <a:br>
              <a:rPr lang="fr-FR" sz="1200" b="0" i="0" dirty="0">
                <a:solidFill>
                  <a:schemeClr val="tx1">
                    <a:lumMod val="95000"/>
                  </a:schemeClr>
                </a:solidFill>
                <a:effectLst/>
                <a:latin typeface="Söhne"/>
              </a:rPr>
            </a:br>
            <a:r>
              <a:rPr lang="fr-FR" sz="1200" b="0" i="0" dirty="0">
                <a:solidFill>
                  <a:schemeClr val="tx1">
                    <a:lumMod val="95000"/>
                  </a:schemeClr>
                </a:solidFill>
                <a:effectLst/>
                <a:latin typeface="Söhne"/>
              </a:rPr>
              <a:t>Expliquez la quantité de données collectées et comment vous avez géré cette volumétrie.</a:t>
            </a:r>
            <a:br>
              <a:rPr lang="fr-FR" sz="1200" b="0" i="0" dirty="0">
                <a:solidFill>
                  <a:schemeClr val="tx1">
                    <a:lumMod val="95000"/>
                  </a:schemeClr>
                </a:solidFill>
                <a:effectLst/>
                <a:latin typeface="Söhne"/>
              </a:rPr>
            </a:br>
            <a:r>
              <a:rPr lang="fr-FR" sz="1200" b="0" i="0" dirty="0">
                <a:solidFill>
                  <a:schemeClr val="tx1">
                    <a:lumMod val="95000"/>
                  </a:schemeClr>
                </a:solidFill>
                <a:effectLst/>
                <a:latin typeface="Söhne"/>
              </a:rPr>
              <a:t>Mettez en évidence les défis éventuels liés à la gestion des données volumineuses.</a:t>
            </a:r>
            <a:br>
              <a:rPr lang="fr-FR" sz="1200" b="0" i="0" dirty="0">
                <a:solidFill>
                  <a:srgbClr val="374151"/>
                </a:solidFill>
                <a:effectLst/>
                <a:latin typeface="Söhne"/>
              </a:rPr>
            </a:br>
            <a:endParaRPr lang="fr-FR" sz="3200" dirty="0"/>
          </a:p>
        </p:txBody>
      </p:sp>
      <p:graphicFrame>
        <p:nvGraphicFramePr>
          <p:cNvPr id="6" name="Espace réservé du contenu 5" descr="Graphique à barres">
            <a:extLst>
              <a:ext uri="{FF2B5EF4-FFF2-40B4-BE49-F238E27FC236}">
                <a16:creationId xmlns:a16="http://schemas.microsoft.com/office/drawing/2014/main" id="{4266437E-354E-4F66-BE6B-21E476F48774}"/>
              </a:ext>
            </a:extLst>
          </p:cNvPr>
          <p:cNvGraphicFramePr>
            <a:graphicFrameLocks noGrp="1"/>
          </p:cNvGraphicFramePr>
          <p:nvPr>
            <p:ph idx="1"/>
          </p:nvPr>
        </p:nvGraphicFramePr>
        <p:xfrm>
          <a:off x="1745586" y="2027421"/>
          <a:ext cx="9290824" cy="4275409"/>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F365B9CB-AFFB-D6D3-536F-CB4D26825BB9}"/>
              </a:ext>
            </a:extLst>
          </p:cNvPr>
          <p:cNvSpPr>
            <a:spLocks noGrp="1"/>
          </p:cNvSpPr>
          <p:nvPr>
            <p:ph type="sldNum" sz="quarter" idx="12"/>
          </p:nvPr>
        </p:nvSpPr>
        <p:spPr/>
        <p:txBody>
          <a:bodyPr/>
          <a:lstStyle/>
          <a:p>
            <a:pPr rtl="0"/>
            <a:fld id="{D57F1E4F-1CFF-5643-939E-02111984F565}" type="slidenum">
              <a:rPr lang="fr-FR" noProof="0" smtClean="0"/>
              <a:t>11</a:t>
            </a:fld>
            <a:endParaRPr lang="fr-FR" noProof="0"/>
          </a:p>
        </p:txBody>
      </p:sp>
      <p:pic>
        <p:nvPicPr>
          <p:cNvPr id="5" name="Image 4">
            <a:extLst>
              <a:ext uri="{FF2B5EF4-FFF2-40B4-BE49-F238E27FC236}">
                <a16:creationId xmlns:a16="http://schemas.microsoft.com/office/drawing/2014/main" id="{49F7387D-BFA1-7579-1510-8801A40AC0A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664346" y="2165423"/>
            <a:ext cx="7940830" cy="4164143"/>
          </a:xfrm>
          <a:prstGeom prst="rect">
            <a:avLst/>
          </a:prstGeom>
        </p:spPr>
      </p:pic>
      <p:sp>
        <p:nvSpPr>
          <p:cNvPr id="7" name="ZoneTexte 6">
            <a:extLst>
              <a:ext uri="{FF2B5EF4-FFF2-40B4-BE49-F238E27FC236}">
                <a16:creationId xmlns:a16="http://schemas.microsoft.com/office/drawing/2014/main" id="{4544A12B-FC11-22EE-6679-9F3CE79D2225}"/>
              </a:ext>
            </a:extLst>
          </p:cNvPr>
          <p:cNvSpPr txBox="1"/>
          <p:nvPr/>
        </p:nvSpPr>
        <p:spPr>
          <a:xfrm>
            <a:off x="1664346" y="4692576"/>
            <a:ext cx="7940830" cy="230832"/>
          </a:xfrm>
          <a:prstGeom prst="rect">
            <a:avLst/>
          </a:prstGeom>
          <a:noFill/>
        </p:spPr>
        <p:txBody>
          <a:bodyPr wrap="square" rtlCol="0">
            <a:spAutoFit/>
          </a:bodyPr>
          <a:lstStyle/>
          <a:p>
            <a:r>
              <a:rPr lang="fr-FR" sz="900">
                <a:hlinkClick r:id="rId5" tooltip="https://stph.scenari-community.org/escom-bd/web/co/pri1c21.html"/>
              </a:rPr>
              <a:t>Cette photo</a:t>
            </a:r>
            <a:r>
              <a:rPr lang="fr-FR" sz="900"/>
              <a:t> par Auteur inconnu est soumise à la licence </a:t>
            </a:r>
            <a:r>
              <a:rPr lang="fr-FR" sz="900">
                <a:hlinkClick r:id="rId6" tooltip="https://creativecommons.org/licenses/by-sa/3.0/"/>
              </a:rPr>
              <a:t>CC BY-SA</a:t>
            </a:r>
            <a:endParaRPr lang="fr-FR" sz="900"/>
          </a:p>
        </p:txBody>
      </p:sp>
    </p:spTree>
    <p:extLst>
      <p:ext uri="{BB962C8B-B14F-4D97-AF65-F5344CB8AC3E}">
        <p14:creationId xmlns:p14="http://schemas.microsoft.com/office/powerpoint/2010/main" val="347517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r>
              <a:rPr lang="fr-FR" sz="1200" b="0" i="0" dirty="0">
                <a:solidFill>
                  <a:schemeClr val="tx1">
                    <a:lumMod val="95000"/>
                  </a:schemeClr>
                </a:solidFill>
                <a:effectLst/>
                <a:latin typeface="Söhne"/>
              </a:rPr>
              <a:t>Slide 6: Processus ETL</a:t>
            </a:r>
            <a:br>
              <a:rPr lang="fr-FR" sz="1200" b="0" i="0" dirty="0">
                <a:solidFill>
                  <a:schemeClr val="tx1">
                    <a:lumMod val="95000"/>
                  </a:schemeClr>
                </a:solidFill>
                <a:effectLst/>
                <a:latin typeface="Söhne"/>
              </a:rPr>
            </a:br>
            <a:r>
              <a:rPr lang="fr-FR" sz="1200" b="0" i="0" dirty="0">
                <a:solidFill>
                  <a:schemeClr val="tx1">
                    <a:lumMod val="95000"/>
                  </a:schemeClr>
                </a:solidFill>
                <a:effectLst/>
                <a:latin typeface="Söhne"/>
              </a:rPr>
              <a:t>Expliquez le processus ETL (</a:t>
            </a:r>
            <a:r>
              <a:rPr lang="fr-FR" sz="1200" b="0" i="0" dirty="0" err="1">
                <a:solidFill>
                  <a:schemeClr val="tx1">
                    <a:lumMod val="95000"/>
                  </a:schemeClr>
                </a:solidFill>
                <a:effectLst/>
                <a:latin typeface="Söhne"/>
              </a:rPr>
              <a:t>Extract</a:t>
            </a:r>
            <a:r>
              <a:rPr lang="fr-FR" sz="1200" b="0" i="0" dirty="0">
                <a:solidFill>
                  <a:schemeClr val="tx1">
                    <a:lumMod val="95000"/>
                  </a:schemeClr>
                </a:solidFill>
                <a:effectLst/>
                <a:latin typeface="Söhne"/>
              </a:rPr>
              <a:t>, </a:t>
            </a:r>
            <a:r>
              <a:rPr lang="fr-FR" sz="1200" b="0" i="0" dirty="0" err="1">
                <a:solidFill>
                  <a:schemeClr val="tx1">
                    <a:lumMod val="95000"/>
                  </a:schemeClr>
                </a:solidFill>
                <a:effectLst/>
                <a:latin typeface="Söhne"/>
              </a:rPr>
              <a:t>Transform</a:t>
            </a:r>
            <a:r>
              <a:rPr lang="fr-FR" sz="1200" b="0" i="0" dirty="0">
                <a:solidFill>
                  <a:schemeClr val="tx1">
                    <a:lumMod val="95000"/>
                  </a:schemeClr>
                </a:solidFill>
                <a:effectLst/>
                <a:latin typeface="Söhne"/>
              </a:rPr>
              <a:t>, </a:t>
            </a:r>
            <a:r>
              <a:rPr lang="fr-FR" sz="1200" b="0" i="0" dirty="0" err="1">
                <a:solidFill>
                  <a:schemeClr val="tx1">
                    <a:lumMod val="95000"/>
                  </a:schemeClr>
                </a:solidFill>
                <a:effectLst/>
                <a:latin typeface="Söhne"/>
              </a:rPr>
              <a:t>Load</a:t>
            </a:r>
            <a:r>
              <a:rPr lang="fr-FR" sz="1200" b="0" i="0" dirty="0">
                <a:solidFill>
                  <a:schemeClr val="tx1">
                    <a:lumMod val="95000"/>
                  </a:schemeClr>
                </a:solidFill>
                <a:effectLst/>
                <a:latin typeface="Söhne"/>
              </a:rPr>
              <a:t>) que vous avez utilisé.</a:t>
            </a:r>
            <a:br>
              <a:rPr lang="fr-FR" sz="1200" b="0" i="0" dirty="0">
                <a:solidFill>
                  <a:schemeClr val="tx1">
                    <a:lumMod val="95000"/>
                  </a:schemeClr>
                </a:solidFill>
                <a:effectLst/>
                <a:latin typeface="Söhne"/>
              </a:rPr>
            </a:br>
            <a:r>
              <a:rPr lang="fr-FR" sz="1200" b="0" i="0" dirty="0">
                <a:solidFill>
                  <a:schemeClr val="tx1">
                    <a:lumMod val="95000"/>
                  </a:schemeClr>
                </a:solidFill>
                <a:effectLst/>
                <a:latin typeface="Söhne"/>
              </a:rPr>
              <a:t>Décrivez les étapes principales du processus et comment elles ont été appliquées à vos données.</a:t>
            </a:r>
            <a:br>
              <a:rPr lang="fr-FR" sz="1200" b="0" i="0" dirty="0">
                <a:solidFill>
                  <a:schemeClr val="tx1">
                    <a:lumMod val="95000"/>
                  </a:schemeClr>
                </a:solidFill>
                <a:effectLst/>
                <a:latin typeface="Söhne"/>
              </a:rPr>
            </a:br>
            <a:r>
              <a:rPr lang="fr-FR" sz="1200" b="0" i="0" dirty="0">
                <a:solidFill>
                  <a:schemeClr val="tx1">
                    <a:lumMod val="95000"/>
                  </a:schemeClr>
                </a:solidFill>
                <a:effectLst/>
                <a:latin typeface="Söhne"/>
              </a:rPr>
              <a:t>Mettez en évidence les avantages de ce processus ETL en termes d'efficacité et de qualité des données.</a:t>
            </a:r>
            <a:br>
              <a:rPr lang="fr-FR" sz="1200" b="0" i="0" dirty="0">
                <a:solidFill>
                  <a:srgbClr val="374151"/>
                </a:solidFill>
                <a:effectLst/>
                <a:latin typeface="Söhne"/>
              </a:rPr>
            </a:br>
            <a:endParaRPr lang="fr-FR" sz="3200" dirty="0"/>
          </a:p>
        </p:txBody>
      </p:sp>
      <p:graphicFrame>
        <p:nvGraphicFramePr>
          <p:cNvPr id="6" name="Espace réservé du contenu 5" descr="Graphique à barres">
            <a:extLst>
              <a:ext uri="{FF2B5EF4-FFF2-40B4-BE49-F238E27FC236}">
                <a16:creationId xmlns:a16="http://schemas.microsoft.com/office/drawing/2014/main" id="{4266437E-354E-4F66-BE6B-21E476F48774}"/>
              </a:ext>
            </a:extLst>
          </p:cNvPr>
          <p:cNvGraphicFramePr>
            <a:graphicFrameLocks noGrp="1"/>
          </p:cNvGraphicFramePr>
          <p:nvPr>
            <p:ph idx="1"/>
          </p:nvPr>
        </p:nvGraphicFramePr>
        <p:xfrm>
          <a:off x="1745586" y="2027421"/>
          <a:ext cx="9290824" cy="4275409"/>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AFDE1174-3423-CC08-1FBB-CCE547D74E00}"/>
              </a:ext>
            </a:extLst>
          </p:cNvPr>
          <p:cNvSpPr>
            <a:spLocks noGrp="1"/>
          </p:cNvSpPr>
          <p:nvPr>
            <p:ph type="sldNum" sz="quarter" idx="12"/>
          </p:nvPr>
        </p:nvSpPr>
        <p:spPr/>
        <p:txBody>
          <a:bodyPr/>
          <a:lstStyle/>
          <a:p>
            <a:pPr rtl="0"/>
            <a:fld id="{D57F1E4F-1CFF-5643-939E-02111984F565}" type="slidenum">
              <a:rPr lang="fr-FR" noProof="0" smtClean="0"/>
              <a:t>12</a:t>
            </a:fld>
            <a:endParaRPr lang="fr-FR" noProof="0"/>
          </a:p>
        </p:txBody>
      </p:sp>
      <p:pic>
        <p:nvPicPr>
          <p:cNvPr id="5" name="Image 4">
            <a:extLst>
              <a:ext uri="{FF2B5EF4-FFF2-40B4-BE49-F238E27FC236}">
                <a16:creationId xmlns:a16="http://schemas.microsoft.com/office/drawing/2014/main" id="{B1D264B0-4754-0157-694D-35075E26208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05516" y="1756134"/>
            <a:ext cx="11117651" cy="4124960"/>
          </a:xfrm>
          <a:prstGeom prst="rect">
            <a:avLst/>
          </a:prstGeom>
        </p:spPr>
      </p:pic>
      <p:sp>
        <p:nvSpPr>
          <p:cNvPr id="7" name="ZoneTexte 6">
            <a:extLst>
              <a:ext uri="{FF2B5EF4-FFF2-40B4-BE49-F238E27FC236}">
                <a16:creationId xmlns:a16="http://schemas.microsoft.com/office/drawing/2014/main" id="{F702EF5D-E281-2E21-30F5-FD72B544111C}"/>
              </a:ext>
            </a:extLst>
          </p:cNvPr>
          <p:cNvSpPr txBox="1"/>
          <p:nvPr/>
        </p:nvSpPr>
        <p:spPr>
          <a:xfrm>
            <a:off x="405516" y="5881094"/>
            <a:ext cx="11117651" cy="230832"/>
          </a:xfrm>
          <a:prstGeom prst="rect">
            <a:avLst/>
          </a:prstGeom>
          <a:noFill/>
        </p:spPr>
        <p:txBody>
          <a:bodyPr wrap="square" rtlCol="0">
            <a:spAutoFit/>
          </a:bodyPr>
          <a:lstStyle/>
          <a:p>
            <a:r>
              <a:rPr lang="fr-FR" sz="900">
                <a:hlinkClick r:id="rId5" tooltip="https://www.dataprix.com/33-load-manager"/>
              </a:rPr>
              <a:t>Cette photo</a:t>
            </a:r>
            <a:r>
              <a:rPr lang="fr-FR" sz="900"/>
              <a:t> par Auteur inconnu est soumise à la licence </a:t>
            </a:r>
            <a:r>
              <a:rPr lang="fr-FR" sz="900">
                <a:hlinkClick r:id="rId6" tooltip="https://creativecommons.org/licenses/by-sa/3.0/"/>
              </a:rPr>
              <a:t>CC BY-SA</a:t>
            </a:r>
            <a:endParaRPr lang="fr-FR" sz="900"/>
          </a:p>
        </p:txBody>
      </p:sp>
    </p:spTree>
    <p:extLst>
      <p:ext uri="{BB962C8B-B14F-4D97-AF65-F5344CB8AC3E}">
        <p14:creationId xmlns:p14="http://schemas.microsoft.com/office/powerpoint/2010/main" val="2437330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r>
              <a:rPr lang="fr-FR" sz="1200" b="0" i="0" dirty="0">
                <a:solidFill>
                  <a:schemeClr val="tx1"/>
                </a:solidFill>
                <a:effectLst/>
                <a:latin typeface="Söhne"/>
              </a:rPr>
              <a:t>Slide 7: Interfaces et démonstrations</a:t>
            </a:r>
            <a:br>
              <a:rPr lang="fr-FR" sz="1200" b="0" i="0" dirty="0">
                <a:solidFill>
                  <a:schemeClr val="tx1"/>
                </a:solidFill>
                <a:effectLst/>
                <a:latin typeface="Söhne"/>
              </a:rPr>
            </a:br>
            <a:r>
              <a:rPr lang="fr-FR" sz="1200" b="0" i="0" dirty="0">
                <a:solidFill>
                  <a:schemeClr val="tx1"/>
                </a:solidFill>
                <a:effectLst/>
                <a:latin typeface="Söhne"/>
              </a:rPr>
              <a:t>Montrez les interfaces des outils que vous avez utilisés, comme MongoDB.</a:t>
            </a:r>
            <a:br>
              <a:rPr lang="fr-FR" sz="1200" b="0" i="0" dirty="0">
                <a:solidFill>
                  <a:schemeClr val="tx1"/>
                </a:solidFill>
                <a:effectLst/>
                <a:latin typeface="Söhne"/>
              </a:rPr>
            </a:br>
            <a:r>
              <a:rPr lang="fr-FR" sz="1200" b="0" i="0" dirty="0">
                <a:solidFill>
                  <a:schemeClr val="tx1"/>
                </a:solidFill>
                <a:effectLst/>
                <a:latin typeface="Söhne"/>
              </a:rPr>
              <a:t>Faites une démonstration en direct pour montrer comment vous avez interagi avec ces outils.</a:t>
            </a:r>
            <a:br>
              <a:rPr lang="fr-FR" sz="1200" b="0" i="0" dirty="0">
                <a:solidFill>
                  <a:schemeClr val="tx1"/>
                </a:solidFill>
                <a:effectLst/>
                <a:latin typeface="Söhne"/>
              </a:rPr>
            </a:br>
            <a:r>
              <a:rPr lang="fr-FR" sz="1200" b="0" i="0" dirty="0">
                <a:solidFill>
                  <a:schemeClr val="tx1"/>
                </a:solidFill>
                <a:effectLst/>
                <a:latin typeface="Söhne"/>
              </a:rPr>
              <a:t>Commentez le code pertinent pour illustrer l'utilisation des interfaces et des outils.</a:t>
            </a:r>
            <a:br>
              <a:rPr lang="fr-FR" sz="1200" b="0" i="0" dirty="0">
                <a:solidFill>
                  <a:srgbClr val="374151"/>
                </a:solidFill>
                <a:effectLst/>
                <a:latin typeface="Söhne"/>
              </a:rPr>
            </a:br>
            <a:endParaRPr lang="fr-FR" sz="3200" dirty="0"/>
          </a:p>
        </p:txBody>
      </p:sp>
      <p:graphicFrame>
        <p:nvGraphicFramePr>
          <p:cNvPr id="6" name="Espace réservé du contenu 5" descr="Graphique à barres">
            <a:extLst>
              <a:ext uri="{FF2B5EF4-FFF2-40B4-BE49-F238E27FC236}">
                <a16:creationId xmlns:a16="http://schemas.microsoft.com/office/drawing/2014/main" id="{4266437E-354E-4F66-BE6B-21E476F48774}"/>
              </a:ext>
            </a:extLst>
          </p:cNvPr>
          <p:cNvGraphicFramePr>
            <a:graphicFrameLocks noGrp="1"/>
          </p:cNvGraphicFramePr>
          <p:nvPr>
            <p:ph idx="1"/>
            <p:extLst>
              <p:ext uri="{D42A27DB-BD31-4B8C-83A1-F6EECF244321}">
                <p14:modId xmlns:p14="http://schemas.microsoft.com/office/powerpoint/2010/main" val="495540368"/>
              </p:ext>
            </p:extLst>
          </p:nvPr>
        </p:nvGraphicFramePr>
        <p:xfrm>
          <a:off x="1712928" y="2027421"/>
          <a:ext cx="9290824" cy="4275409"/>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BD710C9B-6CB7-DBE9-B069-F5F8698B4E10}"/>
              </a:ext>
            </a:extLst>
          </p:cNvPr>
          <p:cNvSpPr>
            <a:spLocks noGrp="1"/>
          </p:cNvSpPr>
          <p:nvPr>
            <p:ph type="sldNum" sz="quarter" idx="12"/>
          </p:nvPr>
        </p:nvSpPr>
        <p:spPr/>
        <p:txBody>
          <a:bodyPr/>
          <a:lstStyle/>
          <a:p>
            <a:pPr rtl="0"/>
            <a:fld id="{D57F1E4F-1CFF-5643-939E-02111984F565}" type="slidenum">
              <a:rPr lang="fr-FR" noProof="0" smtClean="0"/>
              <a:t>13</a:t>
            </a:fld>
            <a:endParaRPr lang="fr-FR" noProof="0"/>
          </a:p>
        </p:txBody>
      </p:sp>
      <p:sp>
        <p:nvSpPr>
          <p:cNvPr id="4" name="ZoneTexte 3">
            <a:extLst>
              <a:ext uri="{FF2B5EF4-FFF2-40B4-BE49-F238E27FC236}">
                <a16:creationId xmlns:a16="http://schemas.microsoft.com/office/drawing/2014/main" id="{307C64EE-BC94-DA96-E239-B2C194F9D4B0}"/>
              </a:ext>
            </a:extLst>
          </p:cNvPr>
          <p:cNvSpPr txBox="1"/>
          <p:nvPr/>
        </p:nvSpPr>
        <p:spPr>
          <a:xfrm>
            <a:off x="947816" y="1693628"/>
            <a:ext cx="9404723" cy="4801314"/>
          </a:xfrm>
          <a:prstGeom prst="rect">
            <a:avLst/>
          </a:prstGeom>
          <a:noFill/>
        </p:spPr>
        <p:txBody>
          <a:bodyPr wrap="square" rtlCol="0">
            <a:spAutoFit/>
          </a:bodyPr>
          <a:lstStyle/>
          <a:p>
            <a:r>
              <a:rPr lang="fr-FR"/>
              <a:t># Importation des bibliothèques nécessaires</a:t>
            </a:r>
          </a:p>
          <a:p>
            <a:r>
              <a:rPr lang="fr-FR"/>
              <a:t>import pandas as pd</a:t>
            </a:r>
          </a:p>
          <a:p>
            <a:r>
              <a:rPr lang="fr-FR"/>
              <a:t>import requests</a:t>
            </a:r>
          </a:p>
          <a:p>
            <a:endParaRPr lang="fr-FR"/>
          </a:p>
          <a:p>
            <a:r>
              <a:rPr lang="fr-FR"/>
              <a:t># URL du data set sur Kaggle</a:t>
            </a:r>
          </a:p>
          <a:p>
            <a:r>
              <a:rPr lang="fr-FR"/>
              <a:t>url = "https://www.example.com/dataset.csv"</a:t>
            </a:r>
          </a:p>
          <a:p>
            <a:endParaRPr lang="fr-FR"/>
          </a:p>
          <a:p>
            <a:r>
              <a:rPr lang="fr-FR"/>
              <a:t># Téléchargement du data set depuis Kaggle</a:t>
            </a:r>
          </a:p>
          <a:p>
            <a:r>
              <a:rPr lang="fr-FR"/>
              <a:t>response = requests.get(url)</a:t>
            </a:r>
          </a:p>
          <a:p>
            <a:r>
              <a:rPr lang="fr-FR"/>
              <a:t>with open('dataset.csv', 'wb') as file:</a:t>
            </a:r>
          </a:p>
          <a:p>
            <a:r>
              <a:rPr lang="fr-FR"/>
              <a:t>    file.write(response.content)</a:t>
            </a:r>
          </a:p>
          <a:p>
            <a:endParaRPr lang="fr-FR"/>
          </a:p>
          <a:p>
            <a:r>
              <a:rPr lang="fr-FR"/>
              <a:t># Chargement du data set dans un DataFrame</a:t>
            </a:r>
          </a:p>
          <a:p>
            <a:r>
              <a:rPr lang="fr-FR"/>
              <a:t>df = pd.read_csv('dataset.csv')</a:t>
            </a:r>
          </a:p>
          <a:p>
            <a:endParaRPr lang="fr-FR"/>
          </a:p>
          <a:p>
            <a:r>
              <a:rPr lang="fr-FR"/>
              <a:t># Affichage des premières lignes du DataFrame</a:t>
            </a:r>
          </a:p>
          <a:p>
            <a:r>
              <a:rPr lang="fr-FR"/>
              <a:t>df.head()</a:t>
            </a:r>
            <a:endParaRPr lang="fr-FR" dirty="0"/>
          </a:p>
        </p:txBody>
      </p:sp>
      <p:pic>
        <p:nvPicPr>
          <p:cNvPr id="7" name="Image 6">
            <a:extLst>
              <a:ext uri="{FF2B5EF4-FFF2-40B4-BE49-F238E27FC236}">
                <a16:creationId xmlns:a16="http://schemas.microsoft.com/office/drawing/2014/main" id="{6C4531DF-9E28-F0A0-F6D5-415ECA49FD6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32982" y="2564296"/>
            <a:ext cx="3056006" cy="2898250"/>
          </a:xfrm>
          <a:prstGeom prst="rect">
            <a:avLst/>
          </a:prstGeom>
        </p:spPr>
      </p:pic>
      <p:sp>
        <p:nvSpPr>
          <p:cNvPr id="8" name="ZoneTexte 7">
            <a:extLst>
              <a:ext uri="{FF2B5EF4-FFF2-40B4-BE49-F238E27FC236}">
                <a16:creationId xmlns:a16="http://schemas.microsoft.com/office/drawing/2014/main" id="{4543A484-0EF6-B505-8889-E8DAD5C17668}"/>
              </a:ext>
            </a:extLst>
          </p:cNvPr>
          <p:cNvSpPr txBox="1"/>
          <p:nvPr/>
        </p:nvSpPr>
        <p:spPr>
          <a:xfrm>
            <a:off x="7346881" y="4293704"/>
            <a:ext cx="2838740" cy="369332"/>
          </a:xfrm>
          <a:prstGeom prst="rect">
            <a:avLst/>
          </a:prstGeom>
          <a:noFill/>
        </p:spPr>
        <p:txBody>
          <a:bodyPr wrap="square" rtlCol="0">
            <a:spAutoFit/>
          </a:bodyPr>
          <a:lstStyle/>
          <a:p>
            <a:r>
              <a:rPr lang="fr-FR" sz="900" dirty="0">
                <a:hlinkClick r:id="rId5" tooltip="https://fr.wikipedia.org/wiki/Nuvola_(ic%C3%B4nes)"/>
              </a:rPr>
              <a:t>Cette photo</a:t>
            </a:r>
            <a:r>
              <a:rPr lang="fr-FR" sz="900" dirty="0"/>
              <a:t> par Auteur inconnu est soumise à la licence </a:t>
            </a:r>
            <a:r>
              <a:rPr lang="fr-FR" sz="900" dirty="0">
                <a:hlinkClick r:id="rId6" tooltip="https://creativecommons.org/licenses/by-sa/3.0/"/>
              </a:rPr>
              <a:t>CC BY-SA</a:t>
            </a:r>
            <a:endParaRPr lang="fr-FR" sz="900" dirty="0"/>
          </a:p>
        </p:txBody>
      </p:sp>
    </p:spTree>
    <p:extLst>
      <p:ext uri="{BB962C8B-B14F-4D97-AF65-F5344CB8AC3E}">
        <p14:creationId xmlns:p14="http://schemas.microsoft.com/office/powerpoint/2010/main" val="3835568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r>
              <a:rPr lang="fr-FR" sz="1200" b="0" i="0" dirty="0">
                <a:solidFill>
                  <a:schemeClr val="tx1"/>
                </a:solidFill>
                <a:effectLst/>
                <a:latin typeface="Söhne"/>
              </a:rPr>
              <a:t>Slide 8: Qualité des données</a:t>
            </a:r>
            <a:br>
              <a:rPr lang="fr-FR" sz="1200" b="0" i="0" dirty="0">
                <a:solidFill>
                  <a:schemeClr val="tx1"/>
                </a:solidFill>
                <a:effectLst/>
                <a:latin typeface="Söhne"/>
              </a:rPr>
            </a:br>
            <a:r>
              <a:rPr lang="fr-FR" sz="1200" b="0" i="0" dirty="0">
                <a:solidFill>
                  <a:schemeClr val="tx1"/>
                </a:solidFill>
                <a:effectLst/>
                <a:latin typeface="Söhne"/>
              </a:rPr>
              <a:t>Parlez de l'importance de la qualité des données dans votre projet.</a:t>
            </a:r>
            <a:br>
              <a:rPr lang="fr-FR" sz="1200" b="0" i="0" dirty="0">
                <a:solidFill>
                  <a:schemeClr val="tx1"/>
                </a:solidFill>
                <a:effectLst/>
                <a:latin typeface="Söhne"/>
              </a:rPr>
            </a:br>
            <a:r>
              <a:rPr lang="fr-FR" sz="1200" b="0" i="0" dirty="0">
                <a:solidFill>
                  <a:schemeClr val="tx1"/>
                </a:solidFill>
                <a:effectLst/>
                <a:latin typeface="Söhne"/>
              </a:rPr>
              <a:t>Expliquez les mesures que vous avez prises pour assurer la qualité des données collectées.</a:t>
            </a:r>
            <a:br>
              <a:rPr lang="fr-FR" sz="1200" b="0" i="0" dirty="0">
                <a:solidFill>
                  <a:schemeClr val="tx1"/>
                </a:solidFill>
                <a:effectLst/>
                <a:latin typeface="Söhne"/>
              </a:rPr>
            </a:br>
            <a:r>
              <a:rPr lang="fr-FR" sz="1200" b="0" i="0" dirty="0">
                <a:solidFill>
                  <a:schemeClr val="tx1"/>
                </a:solidFill>
                <a:effectLst/>
                <a:latin typeface="Söhne"/>
              </a:rPr>
              <a:t>Mettez en évidence les étapes de validation, de nettoyage et de normalisation des données.</a:t>
            </a:r>
            <a:br>
              <a:rPr lang="fr-FR" sz="1200" b="0" i="0" dirty="0">
                <a:solidFill>
                  <a:srgbClr val="374151"/>
                </a:solidFill>
                <a:effectLst/>
                <a:latin typeface="Söhne"/>
              </a:rPr>
            </a:br>
            <a:endParaRPr lang="fr-FR" sz="3200" dirty="0"/>
          </a:p>
        </p:txBody>
      </p:sp>
      <p:graphicFrame>
        <p:nvGraphicFramePr>
          <p:cNvPr id="6" name="Espace réservé du contenu 5" descr="Graphique à barres">
            <a:extLst>
              <a:ext uri="{FF2B5EF4-FFF2-40B4-BE49-F238E27FC236}">
                <a16:creationId xmlns:a16="http://schemas.microsoft.com/office/drawing/2014/main" id="{4266437E-354E-4F66-BE6B-21E476F48774}"/>
              </a:ext>
            </a:extLst>
          </p:cNvPr>
          <p:cNvGraphicFramePr>
            <a:graphicFrameLocks noGrp="1"/>
          </p:cNvGraphicFramePr>
          <p:nvPr>
            <p:ph idx="1"/>
          </p:nvPr>
        </p:nvGraphicFramePr>
        <p:xfrm>
          <a:off x="1745586" y="2027421"/>
          <a:ext cx="9290824" cy="4275409"/>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03AC400E-AE66-3412-0DDC-4A3CD1EBC419}"/>
              </a:ext>
            </a:extLst>
          </p:cNvPr>
          <p:cNvSpPr>
            <a:spLocks noGrp="1"/>
          </p:cNvSpPr>
          <p:nvPr>
            <p:ph type="sldNum" sz="quarter" idx="12"/>
          </p:nvPr>
        </p:nvSpPr>
        <p:spPr/>
        <p:txBody>
          <a:bodyPr/>
          <a:lstStyle/>
          <a:p>
            <a:pPr rtl="0"/>
            <a:fld id="{D57F1E4F-1CFF-5643-939E-02111984F565}" type="slidenum">
              <a:rPr lang="fr-FR" noProof="0" smtClean="0"/>
              <a:t>14</a:t>
            </a:fld>
            <a:endParaRPr lang="fr-FR" noProof="0"/>
          </a:p>
        </p:txBody>
      </p:sp>
      <p:pic>
        <p:nvPicPr>
          <p:cNvPr id="9" name="Image 8">
            <a:extLst>
              <a:ext uri="{FF2B5EF4-FFF2-40B4-BE49-F238E27FC236}">
                <a16:creationId xmlns:a16="http://schemas.microsoft.com/office/drawing/2014/main" id="{3CEA48C1-2788-7E4E-ED95-04693C1B903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048785" y="2683499"/>
            <a:ext cx="7453024" cy="2675680"/>
          </a:xfrm>
          <a:prstGeom prst="rect">
            <a:avLst/>
          </a:prstGeom>
        </p:spPr>
      </p:pic>
    </p:spTree>
    <p:extLst>
      <p:ext uri="{BB962C8B-B14F-4D97-AF65-F5344CB8AC3E}">
        <p14:creationId xmlns:p14="http://schemas.microsoft.com/office/powerpoint/2010/main" val="2376483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r>
              <a:rPr lang="fr-FR" sz="1200" b="0" i="0" dirty="0">
                <a:solidFill>
                  <a:schemeClr val="tx1">
                    <a:lumMod val="95000"/>
                  </a:schemeClr>
                </a:solidFill>
                <a:effectLst/>
                <a:latin typeface="Söhne"/>
              </a:rPr>
              <a:t>Slide 9: Apport du projet</a:t>
            </a:r>
            <a:br>
              <a:rPr lang="fr-FR" sz="1200" b="0" i="0" dirty="0">
                <a:solidFill>
                  <a:schemeClr val="tx1">
                    <a:lumMod val="95000"/>
                  </a:schemeClr>
                </a:solidFill>
                <a:effectLst/>
                <a:latin typeface="Söhne"/>
              </a:rPr>
            </a:br>
            <a:r>
              <a:rPr lang="fr-FR" sz="1200" b="0" i="0" dirty="0">
                <a:solidFill>
                  <a:schemeClr val="tx1">
                    <a:lumMod val="95000"/>
                  </a:schemeClr>
                </a:solidFill>
                <a:effectLst/>
                <a:latin typeface="Söhne"/>
              </a:rPr>
              <a:t>Expliquez l'intérêt et l'apport de votre projet dans le domaine de l'analyse de données.</a:t>
            </a:r>
            <a:br>
              <a:rPr lang="fr-FR" sz="1200" b="0" i="0" dirty="0">
                <a:solidFill>
                  <a:schemeClr val="tx1">
                    <a:lumMod val="95000"/>
                  </a:schemeClr>
                </a:solidFill>
                <a:effectLst/>
                <a:latin typeface="Söhne"/>
              </a:rPr>
            </a:br>
            <a:r>
              <a:rPr lang="fr-FR" sz="1200" b="0" i="0" dirty="0">
                <a:solidFill>
                  <a:schemeClr val="tx1">
                    <a:lumMod val="95000"/>
                  </a:schemeClr>
                </a:solidFill>
                <a:effectLst/>
                <a:latin typeface="Söhne"/>
              </a:rPr>
              <a:t>Mettez en évidence les insights, les découvertes ou les résultats obtenus grâce à la collecte de données.</a:t>
            </a:r>
            <a:br>
              <a:rPr lang="fr-FR" sz="1200" b="0" i="0" dirty="0">
                <a:solidFill>
                  <a:srgbClr val="374151"/>
                </a:solidFill>
                <a:effectLst/>
                <a:latin typeface="Söhne"/>
              </a:rPr>
            </a:br>
            <a:endParaRPr lang="fr-FR" sz="3200" dirty="0"/>
          </a:p>
        </p:txBody>
      </p:sp>
      <p:graphicFrame>
        <p:nvGraphicFramePr>
          <p:cNvPr id="6" name="Espace réservé du contenu 5" descr="Graphique à barres">
            <a:extLst>
              <a:ext uri="{FF2B5EF4-FFF2-40B4-BE49-F238E27FC236}">
                <a16:creationId xmlns:a16="http://schemas.microsoft.com/office/drawing/2014/main" id="{4266437E-354E-4F66-BE6B-21E476F48774}"/>
              </a:ext>
            </a:extLst>
          </p:cNvPr>
          <p:cNvGraphicFramePr>
            <a:graphicFrameLocks noGrp="1"/>
          </p:cNvGraphicFramePr>
          <p:nvPr>
            <p:ph idx="1"/>
          </p:nvPr>
        </p:nvGraphicFramePr>
        <p:xfrm>
          <a:off x="1745586" y="2027421"/>
          <a:ext cx="9290824" cy="4275409"/>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B46915FD-8862-8CD5-0C09-07BFA5509263}"/>
              </a:ext>
            </a:extLst>
          </p:cNvPr>
          <p:cNvSpPr>
            <a:spLocks noGrp="1"/>
          </p:cNvSpPr>
          <p:nvPr>
            <p:ph type="sldNum" sz="quarter" idx="12"/>
          </p:nvPr>
        </p:nvSpPr>
        <p:spPr/>
        <p:txBody>
          <a:bodyPr/>
          <a:lstStyle/>
          <a:p>
            <a:pPr rtl="0"/>
            <a:fld id="{D57F1E4F-1CFF-5643-939E-02111984F565}" type="slidenum">
              <a:rPr lang="fr-FR" noProof="0" smtClean="0"/>
              <a:t>15</a:t>
            </a:fld>
            <a:endParaRPr lang="fr-FR" noProof="0"/>
          </a:p>
        </p:txBody>
      </p:sp>
      <p:pic>
        <p:nvPicPr>
          <p:cNvPr id="12" name="Image 11">
            <a:extLst>
              <a:ext uri="{FF2B5EF4-FFF2-40B4-BE49-F238E27FC236}">
                <a16:creationId xmlns:a16="http://schemas.microsoft.com/office/drawing/2014/main" id="{E5860B09-EA1C-C6AB-DA35-85FE3729869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524000" y="1653871"/>
            <a:ext cx="9144000" cy="4927904"/>
          </a:xfrm>
          <a:prstGeom prst="rect">
            <a:avLst/>
          </a:prstGeom>
        </p:spPr>
      </p:pic>
    </p:spTree>
    <p:extLst>
      <p:ext uri="{BB962C8B-B14F-4D97-AF65-F5344CB8AC3E}">
        <p14:creationId xmlns:p14="http://schemas.microsoft.com/office/powerpoint/2010/main" val="2031258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r>
              <a:rPr lang="fr-FR" sz="1200" b="0" i="0" dirty="0">
                <a:solidFill>
                  <a:schemeClr val="tx1"/>
                </a:solidFill>
                <a:effectLst/>
                <a:latin typeface="Söhne"/>
              </a:rPr>
              <a:t>Slide 10: Perspectives futures</a:t>
            </a:r>
            <a:br>
              <a:rPr lang="fr-FR" sz="1200" b="0" i="0" dirty="0">
                <a:solidFill>
                  <a:schemeClr val="tx1"/>
                </a:solidFill>
                <a:effectLst/>
                <a:latin typeface="Söhne"/>
              </a:rPr>
            </a:br>
            <a:r>
              <a:rPr lang="fr-FR" sz="1200" b="0" i="0" dirty="0">
                <a:solidFill>
                  <a:schemeClr val="tx1"/>
                </a:solidFill>
                <a:effectLst/>
                <a:latin typeface="Söhne"/>
              </a:rPr>
              <a:t>Parlez des étapes restantes ou des améliorations possibles pour votre projet.</a:t>
            </a:r>
            <a:br>
              <a:rPr lang="fr-FR" sz="1200" b="0" i="0" dirty="0">
                <a:solidFill>
                  <a:schemeClr val="tx1"/>
                </a:solidFill>
                <a:effectLst/>
                <a:latin typeface="Söhne"/>
              </a:rPr>
            </a:br>
            <a:r>
              <a:rPr lang="fr-FR" sz="1200" b="0" i="0" dirty="0">
                <a:solidFill>
                  <a:schemeClr val="tx1"/>
                </a:solidFill>
                <a:effectLst/>
                <a:latin typeface="Söhne"/>
              </a:rPr>
              <a:t>Discutez des prochaines étapes que vous envisagez de prendre pour poursuivre le développement de votre projet.</a:t>
            </a:r>
            <a:br>
              <a:rPr lang="fr-FR" sz="1200" b="0" i="0" dirty="0">
                <a:solidFill>
                  <a:schemeClr val="tx1"/>
                </a:solidFill>
                <a:effectLst/>
                <a:latin typeface="Söhne"/>
              </a:rPr>
            </a:br>
            <a:endParaRPr lang="fr-FR" sz="3200" dirty="0">
              <a:solidFill>
                <a:schemeClr val="tx1"/>
              </a:solidFill>
            </a:endParaRPr>
          </a:p>
        </p:txBody>
      </p:sp>
      <p:graphicFrame>
        <p:nvGraphicFramePr>
          <p:cNvPr id="6" name="Espace réservé du contenu 5" descr="Graphique à barres">
            <a:extLst>
              <a:ext uri="{FF2B5EF4-FFF2-40B4-BE49-F238E27FC236}">
                <a16:creationId xmlns:a16="http://schemas.microsoft.com/office/drawing/2014/main" id="{4266437E-354E-4F66-BE6B-21E476F48774}"/>
              </a:ext>
            </a:extLst>
          </p:cNvPr>
          <p:cNvGraphicFramePr>
            <a:graphicFrameLocks noGrp="1"/>
          </p:cNvGraphicFramePr>
          <p:nvPr>
            <p:ph idx="1"/>
          </p:nvPr>
        </p:nvGraphicFramePr>
        <p:xfrm>
          <a:off x="1745586" y="2027421"/>
          <a:ext cx="9290824" cy="4275409"/>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769E4FDD-AB58-16B6-79A4-C90D705FB388}"/>
              </a:ext>
            </a:extLst>
          </p:cNvPr>
          <p:cNvSpPr>
            <a:spLocks noGrp="1"/>
          </p:cNvSpPr>
          <p:nvPr>
            <p:ph type="sldNum" sz="quarter" idx="12"/>
          </p:nvPr>
        </p:nvSpPr>
        <p:spPr/>
        <p:txBody>
          <a:bodyPr/>
          <a:lstStyle/>
          <a:p>
            <a:pPr rtl="0"/>
            <a:fld id="{D57F1E4F-1CFF-5643-939E-02111984F565}" type="slidenum">
              <a:rPr lang="fr-FR" noProof="0" smtClean="0"/>
              <a:t>16</a:t>
            </a:fld>
            <a:endParaRPr lang="fr-FR" noProof="0"/>
          </a:p>
        </p:txBody>
      </p:sp>
      <p:pic>
        <p:nvPicPr>
          <p:cNvPr id="5" name="Image 4">
            <a:extLst>
              <a:ext uri="{FF2B5EF4-FFF2-40B4-BE49-F238E27FC236}">
                <a16:creationId xmlns:a16="http://schemas.microsoft.com/office/drawing/2014/main" id="{74F1E5EC-D183-4DE8-B64C-A7D41F47C88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19582" y="1937468"/>
            <a:ext cx="8160414" cy="3810000"/>
          </a:xfrm>
          <a:prstGeom prst="rect">
            <a:avLst/>
          </a:prstGeom>
        </p:spPr>
      </p:pic>
      <p:sp>
        <p:nvSpPr>
          <p:cNvPr id="7" name="ZoneTexte 6">
            <a:extLst>
              <a:ext uri="{FF2B5EF4-FFF2-40B4-BE49-F238E27FC236}">
                <a16:creationId xmlns:a16="http://schemas.microsoft.com/office/drawing/2014/main" id="{BEBAAEF7-EAE2-9F3B-720C-3024F382AEE6}"/>
              </a:ext>
            </a:extLst>
          </p:cNvPr>
          <p:cNvSpPr txBox="1"/>
          <p:nvPr/>
        </p:nvSpPr>
        <p:spPr>
          <a:xfrm>
            <a:off x="1419582" y="5747468"/>
            <a:ext cx="8160414" cy="230832"/>
          </a:xfrm>
          <a:prstGeom prst="rect">
            <a:avLst/>
          </a:prstGeom>
          <a:noFill/>
        </p:spPr>
        <p:txBody>
          <a:bodyPr wrap="square" rtlCol="0">
            <a:spAutoFit/>
          </a:bodyPr>
          <a:lstStyle/>
          <a:p>
            <a:r>
              <a:rPr lang="fr-FR" sz="900">
                <a:hlinkClick r:id="rId5" tooltip="http://researchleap.com/project-managers-perceptions-effective-leadership-styles/"/>
              </a:rPr>
              <a:t>Cette photo</a:t>
            </a:r>
            <a:r>
              <a:rPr lang="fr-FR" sz="900"/>
              <a:t> par Auteur inconnu est soumise à la licence </a:t>
            </a:r>
            <a:r>
              <a:rPr lang="fr-FR" sz="900">
                <a:hlinkClick r:id="rId6" tooltip="https://creativecommons.org/licenses/by/3.0/"/>
              </a:rPr>
              <a:t>CC BY</a:t>
            </a:r>
            <a:endParaRPr lang="fr-FR" sz="900"/>
          </a:p>
        </p:txBody>
      </p:sp>
    </p:spTree>
    <p:extLst>
      <p:ext uri="{BB962C8B-B14F-4D97-AF65-F5344CB8AC3E}">
        <p14:creationId xmlns:p14="http://schemas.microsoft.com/office/powerpoint/2010/main" val="227190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Imag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Imag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e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Imag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Imag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re 10">
            <a:extLst>
              <a:ext uri="{FF2B5EF4-FFF2-40B4-BE49-F238E27FC236}">
                <a16:creationId xmlns:a16="http://schemas.microsoft.com/office/drawing/2014/main" id="{148C75AA-C615-44E8-850A-3C0634ABFA22}"/>
              </a:ext>
            </a:extLst>
          </p:cNvPr>
          <p:cNvSpPr>
            <a:spLocks noGrp="1"/>
          </p:cNvSpPr>
          <p:nvPr>
            <p:ph type="title"/>
          </p:nvPr>
        </p:nvSpPr>
        <p:spPr>
          <a:xfrm>
            <a:off x="7790542" y="1450259"/>
            <a:ext cx="3969910" cy="1442153"/>
          </a:xfrm>
        </p:spPr>
        <p:txBody>
          <a:bodyPr vert="horz" lIns="91440" tIns="45720" rIns="91440" bIns="45720" rtlCol="0" anchor="t">
            <a:normAutofit/>
          </a:bodyPr>
          <a:lstStyle/>
          <a:p>
            <a:pPr rtl="0"/>
            <a:r>
              <a:rPr lang="fr-FR" sz="3300" dirty="0"/>
              <a:t>CONCLUSION</a:t>
            </a:r>
          </a:p>
        </p:txBody>
      </p:sp>
      <p:pic>
        <p:nvPicPr>
          <p:cNvPr id="16" name="Espace réservé du contenu 7" descr="image abstrait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graphicFrame>
        <p:nvGraphicFramePr>
          <p:cNvPr id="14" name="Diagramme 13" descr="Graphique en secteurs">
            <a:extLst>
              <a:ext uri="{FF2B5EF4-FFF2-40B4-BE49-F238E27FC236}">
                <a16:creationId xmlns:a16="http://schemas.microsoft.com/office/drawing/2014/main" id="{BB7631D3-885A-4D6E-809B-E28CCF5B91A7}"/>
              </a:ext>
            </a:extLst>
          </p:cNvPr>
          <p:cNvGraphicFramePr/>
          <p:nvPr>
            <p:extLst>
              <p:ext uri="{D42A27DB-BD31-4B8C-83A1-F6EECF244321}">
                <p14:modId xmlns:p14="http://schemas.microsoft.com/office/powerpoint/2010/main" val="2289176681"/>
              </p:ext>
            </p:extLst>
          </p:nvPr>
        </p:nvGraphicFramePr>
        <p:xfrm>
          <a:off x="7780694" y="2962665"/>
          <a:ext cx="3754987" cy="338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ZoneTexte 1">
            <a:extLst>
              <a:ext uri="{FF2B5EF4-FFF2-40B4-BE49-F238E27FC236}">
                <a16:creationId xmlns:a16="http://schemas.microsoft.com/office/drawing/2014/main" id="{1DEF80FB-E14A-D466-F947-31636DC83CA8}"/>
              </a:ext>
            </a:extLst>
          </p:cNvPr>
          <p:cNvSpPr txBox="1"/>
          <p:nvPr/>
        </p:nvSpPr>
        <p:spPr>
          <a:xfrm>
            <a:off x="1068389" y="1916264"/>
            <a:ext cx="5419876" cy="1754326"/>
          </a:xfrm>
          <a:prstGeom prst="rect">
            <a:avLst/>
          </a:prstGeom>
          <a:noFill/>
        </p:spPr>
        <p:txBody>
          <a:bodyPr wrap="square" rtlCol="0">
            <a:spAutoFit/>
          </a:bodyPr>
          <a:lstStyle/>
          <a:p>
            <a:pPr algn="l"/>
            <a:r>
              <a:rPr lang="fr-FR" b="0" i="0" dirty="0">
                <a:solidFill>
                  <a:schemeClr val="tx1">
                    <a:lumMod val="95000"/>
                  </a:schemeClr>
                </a:solidFill>
                <a:effectLst/>
                <a:latin typeface="Söhne"/>
              </a:rPr>
              <a:t>Slide 10: Perspectives futures</a:t>
            </a:r>
          </a:p>
          <a:p>
            <a:pPr algn="l">
              <a:buFont typeface="Arial" panose="020B0604020202020204" pitchFamily="34" charset="0"/>
              <a:buChar char="•"/>
            </a:pPr>
            <a:r>
              <a:rPr lang="fr-FR" b="0" i="0" dirty="0">
                <a:solidFill>
                  <a:schemeClr val="tx1">
                    <a:lumMod val="95000"/>
                  </a:schemeClr>
                </a:solidFill>
                <a:effectLst/>
                <a:latin typeface="Söhne"/>
              </a:rPr>
              <a:t>Parlez des étapes restantes ou des améliorations possibles pour votre projet.</a:t>
            </a:r>
          </a:p>
          <a:p>
            <a:pPr algn="l">
              <a:buFont typeface="Arial" panose="020B0604020202020204" pitchFamily="34" charset="0"/>
              <a:buChar char="•"/>
            </a:pPr>
            <a:r>
              <a:rPr lang="fr-FR" b="0" i="0" dirty="0">
                <a:solidFill>
                  <a:schemeClr val="tx1">
                    <a:lumMod val="95000"/>
                  </a:schemeClr>
                </a:solidFill>
                <a:effectLst/>
                <a:latin typeface="Söhne"/>
              </a:rPr>
              <a:t>Discutez des prochaines étapes que vous envisagez de prendre pour poursuivre le développement de votre </a:t>
            </a:r>
            <a:r>
              <a:rPr lang="fr-FR" b="0" i="0" dirty="0">
                <a:effectLst/>
                <a:latin typeface="Söhne"/>
              </a:rPr>
              <a:t>projet.</a:t>
            </a:r>
          </a:p>
        </p:txBody>
      </p:sp>
      <p:sp>
        <p:nvSpPr>
          <p:cNvPr id="3" name="Espace réservé du numéro de diapositive 2">
            <a:extLst>
              <a:ext uri="{FF2B5EF4-FFF2-40B4-BE49-F238E27FC236}">
                <a16:creationId xmlns:a16="http://schemas.microsoft.com/office/drawing/2014/main" id="{7D95513B-17DD-D7E2-A660-182EE769DD6E}"/>
              </a:ext>
            </a:extLst>
          </p:cNvPr>
          <p:cNvSpPr>
            <a:spLocks noGrp="1"/>
          </p:cNvSpPr>
          <p:nvPr>
            <p:ph type="sldNum" sz="quarter" idx="12"/>
          </p:nvPr>
        </p:nvSpPr>
        <p:spPr/>
        <p:txBody>
          <a:bodyPr/>
          <a:lstStyle/>
          <a:p>
            <a:pPr rtl="0"/>
            <a:fld id="{D57F1E4F-1CFF-5643-939E-02111984F565}" type="slidenum">
              <a:rPr lang="fr-FR" noProof="0" smtClean="0"/>
              <a:t>17</a:t>
            </a:fld>
            <a:endParaRPr lang="fr-FR" noProof="0"/>
          </a:p>
        </p:txBody>
      </p:sp>
    </p:spTree>
    <p:extLst>
      <p:ext uri="{BB962C8B-B14F-4D97-AF65-F5344CB8AC3E}">
        <p14:creationId xmlns:p14="http://schemas.microsoft.com/office/powerpoint/2010/main" val="55508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Image 14" descr="conception abstrait">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r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rtlCol="0">
            <a:normAutofit/>
          </a:bodyPr>
          <a:lstStyle/>
          <a:p>
            <a:pPr rtl="0"/>
            <a:r>
              <a:rPr lang="fr-FR"/>
              <a:t>Merci!</a:t>
            </a:r>
          </a:p>
        </p:txBody>
      </p:sp>
      <p:sp>
        <p:nvSpPr>
          <p:cNvPr id="13" name="Sous-titr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rtlCol="0">
            <a:normAutofit/>
          </a:bodyPr>
          <a:lstStyle/>
          <a:p>
            <a:pPr rtl="0"/>
            <a:endParaRPr lang="fr-FR"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ZoneTexte 1">
            <a:extLst>
              <a:ext uri="{FF2B5EF4-FFF2-40B4-BE49-F238E27FC236}">
                <a16:creationId xmlns:a16="http://schemas.microsoft.com/office/drawing/2014/main" id="{A86350BB-6C50-9B8E-5C14-28545CFC2C27}"/>
              </a:ext>
            </a:extLst>
          </p:cNvPr>
          <p:cNvSpPr txBox="1"/>
          <p:nvPr/>
        </p:nvSpPr>
        <p:spPr>
          <a:xfrm>
            <a:off x="1240403" y="1219200"/>
            <a:ext cx="9263270" cy="1200329"/>
          </a:xfrm>
          <a:prstGeom prst="rect">
            <a:avLst/>
          </a:prstGeom>
          <a:noFill/>
        </p:spPr>
        <p:txBody>
          <a:bodyPr wrap="square" rtlCol="0">
            <a:spAutoFit/>
          </a:bodyPr>
          <a:lstStyle/>
          <a:p>
            <a:pPr algn="l"/>
            <a:r>
              <a:rPr lang="fr-FR" b="1" i="0" dirty="0">
                <a:effectLst/>
                <a:latin typeface="Söhne"/>
              </a:rPr>
              <a:t>Diapositive 6 : Conclusion</a:t>
            </a:r>
            <a:endParaRPr lang="fr-FR" b="0" i="0" dirty="0">
              <a:effectLst/>
              <a:latin typeface="Söhne"/>
            </a:endParaRPr>
          </a:p>
          <a:p>
            <a:pPr algn="l">
              <a:buFont typeface="Arial" panose="020B0604020202020204" pitchFamily="34" charset="0"/>
              <a:buChar char="•"/>
            </a:pPr>
            <a:r>
              <a:rPr lang="fr-FR" b="0" i="0" dirty="0">
                <a:effectLst/>
                <a:latin typeface="Söhne"/>
              </a:rPr>
              <a:t>Utilisez un fond similaire à la diapositive précédente.</a:t>
            </a:r>
          </a:p>
          <a:p>
            <a:pPr algn="l">
              <a:buFont typeface="Arial" panose="020B0604020202020204" pitchFamily="34" charset="0"/>
              <a:buChar char="•"/>
            </a:pPr>
            <a:r>
              <a:rPr lang="fr-FR" b="0" i="0" dirty="0">
                <a:effectLst/>
                <a:latin typeface="Söhne"/>
              </a:rPr>
              <a:t>Résumez brièvement les points clés abordés dans le bloc 1.</a:t>
            </a:r>
          </a:p>
          <a:p>
            <a:pPr algn="l">
              <a:buFont typeface="Arial" panose="020B0604020202020204" pitchFamily="34" charset="0"/>
              <a:buChar char="•"/>
            </a:pPr>
            <a:r>
              <a:rPr lang="fr-FR" b="0" i="0" dirty="0">
                <a:effectLst/>
                <a:latin typeface="Söhne"/>
              </a:rPr>
              <a:t>Ajoutez une transition vers le pro</a:t>
            </a:r>
          </a:p>
        </p:txBody>
      </p:sp>
      <p:sp>
        <p:nvSpPr>
          <p:cNvPr id="3" name="Espace réservé du numéro de diapositive 2">
            <a:extLst>
              <a:ext uri="{FF2B5EF4-FFF2-40B4-BE49-F238E27FC236}">
                <a16:creationId xmlns:a16="http://schemas.microsoft.com/office/drawing/2014/main" id="{2D4D0E83-B962-B2A9-FA47-7498CA0BCAFA}"/>
              </a:ext>
            </a:extLst>
          </p:cNvPr>
          <p:cNvSpPr>
            <a:spLocks noGrp="1"/>
          </p:cNvSpPr>
          <p:nvPr>
            <p:ph type="sldNum" sz="quarter" idx="12"/>
          </p:nvPr>
        </p:nvSpPr>
        <p:spPr/>
        <p:txBody>
          <a:bodyPr/>
          <a:lstStyle/>
          <a:p>
            <a:pPr rtl="0"/>
            <a:fld id="{D57F1E4F-1CFF-5643-939E-02111984F565}" type="slidenum">
              <a:rPr lang="fr-FR" noProof="0" smtClean="0"/>
              <a:t>18</a:t>
            </a:fld>
            <a:endParaRPr lang="fr-FR" noProof="0"/>
          </a:p>
        </p:txBody>
      </p:sp>
    </p:spTree>
    <p:extLst>
      <p:ext uri="{BB962C8B-B14F-4D97-AF65-F5344CB8AC3E}">
        <p14:creationId xmlns:p14="http://schemas.microsoft.com/office/powerpoint/2010/main" val="1975913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Image 14" descr="conception abstrait">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1" y="0"/>
            <a:ext cx="12089219" cy="6857990"/>
          </a:xfrm>
          <a:prstGeom prst="rect">
            <a:avLst/>
          </a:prstGeom>
        </p:spPr>
      </p:pic>
      <p:sp>
        <p:nvSpPr>
          <p:cNvPr id="12" name="Titre 11">
            <a:extLst>
              <a:ext uri="{FF2B5EF4-FFF2-40B4-BE49-F238E27FC236}">
                <a16:creationId xmlns:a16="http://schemas.microsoft.com/office/drawing/2014/main" id="{970C361B-D32E-42E0-A41E-86C3D9AC886F}"/>
              </a:ext>
            </a:extLst>
          </p:cNvPr>
          <p:cNvSpPr>
            <a:spLocks noGrp="1"/>
          </p:cNvSpPr>
          <p:nvPr>
            <p:ph type="ctrTitle"/>
          </p:nvPr>
        </p:nvSpPr>
        <p:spPr>
          <a:xfrm>
            <a:off x="669851" y="499730"/>
            <a:ext cx="10823944" cy="5443870"/>
          </a:xfrm>
        </p:spPr>
        <p:txBody>
          <a:bodyPr rtlCol="0">
            <a:normAutofit/>
          </a:bodyPr>
          <a:lstStyle/>
          <a:p>
            <a:pPr rtl="0"/>
            <a:r>
              <a:rPr lang="fr-FR" sz="4000" b="0" i="0" dirty="0">
                <a:solidFill>
                  <a:srgbClr val="374151"/>
                </a:solidFill>
                <a:effectLst/>
                <a:latin typeface="Söhne"/>
              </a:rPr>
              <a:t>[</a:t>
            </a:r>
            <a:r>
              <a:rPr lang="fr-FR" sz="4000" b="0" i="0" dirty="0">
                <a:solidFill>
                  <a:schemeClr val="tx1">
                    <a:lumMod val="95000"/>
                  </a:schemeClr>
                </a:solidFill>
                <a:effectLst/>
                <a:latin typeface="Roboto Condensed" panose="02000000000000000000" pitchFamily="2" charset="0"/>
                <a:ea typeface="Roboto Condensed" panose="02000000000000000000" pitchFamily="2" charset="0"/>
                <a:cs typeface="Roboto Condensed" panose="02000000000000000000" pitchFamily="2" charset="0"/>
              </a:rPr>
              <a:t>Introduction]</a:t>
            </a:r>
            <a:br>
              <a:rPr lang="fr-FR" sz="4000" b="0" i="0" dirty="0">
                <a:solidFill>
                  <a:schemeClr val="tx1">
                    <a:lumMod val="95000"/>
                  </a:schemeClr>
                </a:solidFill>
                <a:effectLst/>
                <a:latin typeface="Roboto Condensed" panose="02000000000000000000" pitchFamily="2" charset="0"/>
                <a:ea typeface="Roboto Condensed" panose="02000000000000000000" pitchFamily="2" charset="0"/>
                <a:cs typeface="Roboto Condensed" panose="02000000000000000000" pitchFamily="2" charset="0"/>
              </a:rPr>
            </a:br>
            <a:r>
              <a:rPr lang="fr-FR" sz="4000" b="0" i="0" dirty="0">
                <a:solidFill>
                  <a:schemeClr val="tx1">
                    <a:lumMod val="95000"/>
                  </a:schemeClr>
                </a:solidFill>
                <a:effectLst/>
                <a:latin typeface="Roboto Condensed" panose="02000000000000000000" pitchFamily="2" charset="0"/>
                <a:ea typeface="Roboto Condensed" panose="02000000000000000000" pitchFamily="2" charset="0"/>
                <a:cs typeface="Roboto Condensed" panose="02000000000000000000" pitchFamily="2" charset="0"/>
              </a:rPr>
              <a:t> Bonjour à tous ! Aujourd'hui, nous allons plonger dans le premier bloc de compétences du RNCP Data Analyste, qui porte sur la collecte des données. Dans ce bloc, nous allons explorer et requêter différents types de bases de données, et apprendre comment récupérer efficacement les données dont nous </a:t>
            </a:r>
            <a:r>
              <a:rPr lang="fr-FR" sz="3600" b="0" i="0" dirty="0">
                <a:solidFill>
                  <a:schemeClr val="tx1">
                    <a:lumMod val="95000"/>
                  </a:schemeClr>
                </a:solidFill>
                <a:effectLst/>
                <a:latin typeface="Roboto Condensed" panose="02000000000000000000" pitchFamily="2" charset="0"/>
                <a:ea typeface="Roboto Condensed" panose="02000000000000000000" pitchFamily="2" charset="0"/>
                <a:cs typeface="Roboto Condensed" panose="02000000000000000000" pitchFamily="2" charset="0"/>
              </a:rPr>
              <a:t>avons besoin pour nos analyses.</a:t>
            </a:r>
            <a:endParaRPr lang="fr-FR" sz="3600" dirty="0">
              <a:solidFill>
                <a:schemeClr val="tx1">
                  <a:lumMod val="9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Espace réservé du numéro de diapositive 1">
            <a:extLst>
              <a:ext uri="{FF2B5EF4-FFF2-40B4-BE49-F238E27FC236}">
                <a16:creationId xmlns:a16="http://schemas.microsoft.com/office/drawing/2014/main" id="{64BDD3F4-FA0A-6995-9DD8-387FA731CAC5}"/>
              </a:ext>
            </a:extLst>
          </p:cNvPr>
          <p:cNvSpPr>
            <a:spLocks noGrp="1"/>
          </p:cNvSpPr>
          <p:nvPr>
            <p:ph type="sldNum" sz="quarter" idx="12"/>
          </p:nvPr>
        </p:nvSpPr>
        <p:spPr/>
        <p:txBody>
          <a:bodyPr/>
          <a:lstStyle/>
          <a:p>
            <a:pPr rtl="0"/>
            <a:fld id="{D57F1E4F-1CFF-5643-939E-02111984F565}" type="slidenum">
              <a:rPr lang="fr-FR" noProof="0" smtClean="0"/>
              <a:t>2</a:t>
            </a:fld>
            <a:endParaRPr lang="fr-FR" noProof="0"/>
          </a:p>
        </p:txBody>
      </p:sp>
    </p:spTree>
    <p:extLst>
      <p:ext uri="{BB962C8B-B14F-4D97-AF65-F5344CB8AC3E}">
        <p14:creationId xmlns:p14="http://schemas.microsoft.com/office/powerpoint/2010/main" val="51076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rtlCol="0">
            <a:normAutofit/>
          </a:bodyPr>
          <a:lstStyle/>
          <a:p>
            <a:pPr rtl="0"/>
            <a:r>
              <a:rPr lang="fr-FR" dirty="0"/>
              <a:t>SOMMAIRE :</a:t>
            </a:r>
          </a:p>
        </p:txBody>
      </p:sp>
      <p:pic>
        <p:nvPicPr>
          <p:cNvPr id="18" name="Image 17" descr="image abstrait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Espace réservé du contenu 3" descr="Graphique SmartArt">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2581453737"/>
              </p:ext>
            </p:extLst>
          </p:nvPr>
        </p:nvGraphicFramePr>
        <p:xfrm>
          <a:off x="650668" y="2438400"/>
          <a:ext cx="4802031" cy="3809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Espace réservé du numéro de diapositive 2">
            <a:extLst>
              <a:ext uri="{FF2B5EF4-FFF2-40B4-BE49-F238E27FC236}">
                <a16:creationId xmlns:a16="http://schemas.microsoft.com/office/drawing/2014/main" id="{EB966774-89D3-EE15-C36C-BF75561893DC}"/>
              </a:ext>
            </a:extLst>
          </p:cNvPr>
          <p:cNvSpPr>
            <a:spLocks noGrp="1"/>
          </p:cNvSpPr>
          <p:nvPr>
            <p:ph type="sldNum" sz="quarter" idx="12"/>
          </p:nvPr>
        </p:nvSpPr>
        <p:spPr/>
        <p:txBody>
          <a:bodyPr/>
          <a:lstStyle/>
          <a:p>
            <a:pPr rtl="0"/>
            <a:fld id="{D57F1E4F-1CFF-5643-939E-02111984F565}" type="slidenum">
              <a:rPr lang="fr-FR" noProof="0" smtClean="0"/>
              <a:t>3</a:t>
            </a:fld>
            <a:endParaRPr lang="fr-FR" noProof="0"/>
          </a:p>
        </p:txBody>
      </p:sp>
    </p:spTree>
    <p:extLst>
      <p:ext uri="{BB962C8B-B14F-4D97-AF65-F5344CB8AC3E}">
        <p14:creationId xmlns:p14="http://schemas.microsoft.com/office/powerpoint/2010/main" val="233388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r>
              <a:rPr lang="fr-FR" sz="1200" b="0" i="0" dirty="0">
                <a:solidFill>
                  <a:schemeClr val="tx1"/>
                </a:solidFill>
                <a:effectLst/>
                <a:latin typeface="Söhne"/>
              </a:rPr>
              <a:t>Slide 1: Titre</a:t>
            </a:r>
            <a:br>
              <a:rPr lang="fr-FR" sz="1200" b="0" i="0" dirty="0">
                <a:solidFill>
                  <a:schemeClr val="tx1"/>
                </a:solidFill>
                <a:effectLst/>
                <a:latin typeface="Söhne"/>
              </a:rPr>
            </a:br>
            <a:r>
              <a:rPr lang="fr-FR" sz="1200" b="0" i="0" dirty="0">
                <a:solidFill>
                  <a:schemeClr val="tx1"/>
                </a:solidFill>
                <a:effectLst/>
                <a:latin typeface="Söhne"/>
              </a:rPr>
              <a:t>Introduisez le titre de votre présentation et ajoutez une brève description du sujet.</a:t>
            </a:r>
            <a:br>
              <a:rPr lang="fr-FR" sz="1200" b="0" i="0" dirty="0">
                <a:solidFill>
                  <a:srgbClr val="374151"/>
                </a:solidFill>
                <a:effectLst/>
                <a:latin typeface="Söhne"/>
              </a:rPr>
            </a:br>
            <a:endParaRPr lang="fr-FR" sz="3200" dirty="0"/>
          </a:p>
        </p:txBody>
      </p:sp>
      <p:graphicFrame>
        <p:nvGraphicFramePr>
          <p:cNvPr id="6" name="Espace réservé du contenu 5" descr="Graphique à barres">
            <a:extLst>
              <a:ext uri="{FF2B5EF4-FFF2-40B4-BE49-F238E27FC236}">
                <a16:creationId xmlns:a16="http://schemas.microsoft.com/office/drawing/2014/main" id="{4266437E-354E-4F66-BE6B-21E476F48774}"/>
              </a:ext>
            </a:extLst>
          </p:cNvPr>
          <p:cNvGraphicFramePr>
            <a:graphicFrameLocks noGrp="1"/>
          </p:cNvGraphicFramePr>
          <p:nvPr>
            <p:ph idx="1"/>
            <p:extLst>
              <p:ext uri="{D42A27DB-BD31-4B8C-83A1-F6EECF244321}">
                <p14:modId xmlns:p14="http://schemas.microsoft.com/office/powerpoint/2010/main" val="2545495245"/>
              </p:ext>
            </p:extLst>
          </p:nvPr>
        </p:nvGraphicFramePr>
        <p:xfrm>
          <a:off x="1745586" y="2027421"/>
          <a:ext cx="9290824" cy="4275409"/>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0D9E1C85-8E2B-7701-E5FB-37F86EC6FE1E}"/>
              </a:ext>
            </a:extLst>
          </p:cNvPr>
          <p:cNvSpPr>
            <a:spLocks noGrp="1"/>
          </p:cNvSpPr>
          <p:nvPr>
            <p:ph type="sldNum" sz="quarter" idx="12"/>
          </p:nvPr>
        </p:nvSpPr>
        <p:spPr/>
        <p:txBody>
          <a:bodyPr/>
          <a:lstStyle/>
          <a:p>
            <a:pPr rtl="0"/>
            <a:fld id="{D57F1E4F-1CFF-5643-939E-02111984F565}" type="slidenum">
              <a:rPr lang="fr-FR" noProof="0" smtClean="0"/>
              <a:t>4</a:t>
            </a:fld>
            <a:endParaRPr lang="fr-FR" noProof="0"/>
          </a:p>
        </p:txBody>
      </p:sp>
      <p:pic>
        <p:nvPicPr>
          <p:cNvPr id="5" name="Image 4">
            <a:extLst>
              <a:ext uri="{FF2B5EF4-FFF2-40B4-BE49-F238E27FC236}">
                <a16:creationId xmlns:a16="http://schemas.microsoft.com/office/drawing/2014/main" id="{61ABE985-22A0-849D-C01E-3C310E045288}"/>
              </a:ext>
            </a:extLst>
          </p:cNvPr>
          <p:cNvPicPr>
            <a:picLocks noChangeAspect="1"/>
          </p:cNvPicPr>
          <p:nvPr/>
        </p:nvPicPr>
        <p:blipFill>
          <a:blip r:embed="rId4"/>
          <a:stretch>
            <a:fillRect/>
          </a:stretch>
        </p:blipFill>
        <p:spPr>
          <a:xfrm>
            <a:off x="276225" y="1208598"/>
            <a:ext cx="11639550" cy="5349364"/>
          </a:xfrm>
          <a:prstGeom prst="rect">
            <a:avLst/>
          </a:prstGeom>
        </p:spPr>
      </p:pic>
    </p:spTree>
    <p:extLst>
      <p:ext uri="{BB962C8B-B14F-4D97-AF65-F5344CB8AC3E}">
        <p14:creationId xmlns:p14="http://schemas.microsoft.com/office/powerpoint/2010/main" val="7028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r>
              <a:rPr lang="fr-FR" sz="1200" b="0" i="0" dirty="0">
                <a:solidFill>
                  <a:schemeClr val="tx1">
                    <a:lumMod val="95000"/>
                  </a:schemeClr>
                </a:solidFill>
                <a:effectLst/>
                <a:latin typeface="Söhne"/>
              </a:rPr>
              <a:t>Slide 2: Introduction</a:t>
            </a:r>
            <a:br>
              <a:rPr lang="fr-FR" sz="1200" b="0" i="0" dirty="0">
                <a:solidFill>
                  <a:schemeClr val="tx1">
                    <a:lumMod val="95000"/>
                  </a:schemeClr>
                </a:solidFill>
                <a:effectLst/>
                <a:latin typeface="Söhne"/>
              </a:rPr>
            </a:br>
            <a:r>
              <a:rPr lang="fr-FR" sz="1200" b="0" i="0" dirty="0">
                <a:solidFill>
                  <a:schemeClr val="tx1">
                    <a:lumMod val="95000"/>
                  </a:schemeClr>
                </a:solidFill>
                <a:effectLst/>
                <a:latin typeface="Söhne"/>
              </a:rPr>
              <a:t>Présentez brièvement le contexte et l'importance de la collecte de données dans le domaine de l'analyse de données.</a:t>
            </a:r>
            <a:br>
              <a:rPr lang="fr-FR" sz="1200" b="0" i="0" dirty="0">
                <a:solidFill>
                  <a:schemeClr val="tx1">
                    <a:lumMod val="95000"/>
                  </a:schemeClr>
                </a:solidFill>
                <a:effectLst/>
                <a:latin typeface="Söhne"/>
              </a:rPr>
            </a:br>
            <a:r>
              <a:rPr lang="fr-FR" sz="1200" b="0" i="0" dirty="0">
                <a:solidFill>
                  <a:schemeClr val="tx1">
                    <a:lumMod val="95000"/>
                  </a:schemeClr>
                </a:solidFill>
                <a:effectLst/>
                <a:latin typeface="Söhne"/>
              </a:rPr>
              <a:t>Expliquez l'objectif général de votre projet.</a:t>
            </a:r>
            <a:br>
              <a:rPr lang="fr-FR" sz="1200" b="0" i="0" dirty="0">
                <a:solidFill>
                  <a:srgbClr val="374151"/>
                </a:solidFill>
                <a:effectLst/>
                <a:latin typeface="Söhne"/>
              </a:rPr>
            </a:br>
            <a:endParaRPr lang="fr-FR" sz="3200" dirty="0"/>
          </a:p>
        </p:txBody>
      </p:sp>
      <p:graphicFrame>
        <p:nvGraphicFramePr>
          <p:cNvPr id="6" name="Espace réservé du contenu 5" descr="Graphique à barres">
            <a:extLst>
              <a:ext uri="{FF2B5EF4-FFF2-40B4-BE49-F238E27FC236}">
                <a16:creationId xmlns:a16="http://schemas.microsoft.com/office/drawing/2014/main" id="{4266437E-354E-4F66-BE6B-21E476F48774}"/>
              </a:ext>
            </a:extLst>
          </p:cNvPr>
          <p:cNvGraphicFramePr>
            <a:graphicFrameLocks noGrp="1"/>
          </p:cNvGraphicFramePr>
          <p:nvPr>
            <p:ph idx="1"/>
            <p:extLst>
              <p:ext uri="{D42A27DB-BD31-4B8C-83A1-F6EECF244321}">
                <p14:modId xmlns:p14="http://schemas.microsoft.com/office/powerpoint/2010/main" val="4252914246"/>
              </p:ext>
            </p:extLst>
          </p:nvPr>
        </p:nvGraphicFramePr>
        <p:xfrm>
          <a:off x="1712928" y="1394579"/>
          <a:ext cx="9290824" cy="4908252"/>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C13AD3A3-951F-5917-B40F-D9A286848720}"/>
              </a:ext>
            </a:extLst>
          </p:cNvPr>
          <p:cNvSpPr>
            <a:spLocks noGrp="1"/>
          </p:cNvSpPr>
          <p:nvPr>
            <p:ph type="sldNum" sz="quarter" idx="12"/>
          </p:nvPr>
        </p:nvSpPr>
        <p:spPr/>
        <p:txBody>
          <a:bodyPr/>
          <a:lstStyle/>
          <a:p>
            <a:pPr rtl="0"/>
            <a:fld id="{D57F1E4F-1CFF-5643-939E-02111984F565}" type="slidenum">
              <a:rPr lang="fr-FR" noProof="0" smtClean="0"/>
              <a:t>5</a:t>
            </a:fld>
            <a:endParaRPr lang="fr-FR" noProof="0"/>
          </a:p>
        </p:txBody>
      </p:sp>
      <p:sp>
        <p:nvSpPr>
          <p:cNvPr id="14" name="ZoneTexte 13">
            <a:extLst>
              <a:ext uri="{FF2B5EF4-FFF2-40B4-BE49-F238E27FC236}">
                <a16:creationId xmlns:a16="http://schemas.microsoft.com/office/drawing/2014/main" id="{9B2F19B5-D249-9386-C924-21FE648A7D4E}"/>
              </a:ext>
            </a:extLst>
          </p:cNvPr>
          <p:cNvSpPr txBox="1"/>
          <p:nvPr/>
        </p:nvSpPr>
        <p:spPr>
          <a:xfrm>
            <a:off x="508882" y="1176794"/>
            <a:ext cx="11683117" cy="5509200"/>
          </a:xfrm>
          <a:prstGeom prst="rect">
            <a:avLst/>
          </a:prstGeom>
          <a:noFill/>
        </p:spPr>
        <p:txBody>
          <a:bodyPr wrap="square" rtlCol="0">
            <a:spAutoFit/>
          </a:bodyPr>
          <a:lstStyle/>
          <a:p>
            <a:r>
              <a:rPr lang="fr-FR" sz="1600" dirty="0"/>
              <a:t>À propos de l'ensemble de données</a:t>
            </a:r>
          </a:p>
          <a:p>
            <a:endParaRPr lang="fr-FR" sz="1600" dirty="0"/>
          </a:p>
          <a:p>
            <a:r>
              <a:rPr lang="fr-FR" sz="1600" dirty="0"/>
              <a:t>L'ensemble de données UNSW-NB15 se compose de paquets réseau bruts qui ont été générés par un outil appelé IXIA </a:t>
            </a:r>
            <a:r>
              <a:rPr lang="fr-FR" sz="1600" dirty="0" err="1"/>
              <a:t>PerfectStorm</a:t>
            </a:r>
            <a:r>
              <a:rPr lang="fr-FR" sz="1600" dirty="0"/>
              <a:t> dans le Cyber ​​Range </a:t>
            </a:r>
            <a:r>
              <a:rPr lang="fr-FR" sz="1600" dirty="0" err="1"/>
              <a:t>Lab</a:t>
            </a:r>
            <a:r>
              <a:rPr lang="fr-FR" sz="1600" dirty="0"/>
              <a:t> de l'</a:t>
            </a:r>
            <a:r>
              <a:rPr lang="fr-FR" sz="1600" dirty="0" err="1"/>
              <a:t>Australian</a:t>
            </a:r>
            <a:r>
              <a:rPr lang="fr-FR" sz="1600" dirty="0"/>
              <a:t> Center for Cyber ​​Security (ACCS).</a:t>
            </a:r>
          </a:p>
          <a:p>
            <a:r>
              <a:rPr lang="fr-FR" sz="1600" dirty="0"/>
              <a:t> Il contient un hybride d'activités normales modernes réelles et de comportements d'attaque contemporains synthétiques. </a:t>
            </a:r>
          </a:p>
          <a:p>
            <a:r>
              <a:rPr lang="fr-FR" sz="1600" dirty="0"/>
              <a:t>L'ensemble de données comporte neuf types d'attaques, y compris </a:t>
            </a:r>
            <a:r>
              <a:rPr lang="fr-FR" sz="1600" dirty="0" err="1"/>
              <a:t>Fuzzers</a:t>
            </a:r>
            <a:r>
              <a:rPr lang="fr-FR" sz="1600" dirty="0"/>
              <a:t>, </a:t>
            </a:r>
            <a:r>
              <a:rPr lang="fr-FR" sz="1600" dirty="0" err="1"/>
              <a:t>Analysis</a:t>
            </a:r>
            <a:r>
              <a:rPr lang="fr-FR" sz="1600" dirty="0"/>
              <a:t>, Backdoors, </a:t>
            </a:r>
            <a:r>
              <a:rPr lang="fr-FR" sz="1600" dirty="0" err="1"/>
              <a:t>DoS</a:t>
            </a:r>
            <a:r>
              <a:rPr lang="fr-FR" sz="1600" dirty="0"/>
              <a:t>, Exploits, </a:t>
            </a:r>
            <a:r>
              <a:rPr lang="fr-FR" sz="1600" dirty="0" err="1"/>
              <a:t>Generic</a:t>
            </a:r>
            <a:r>
              <a:rPr lang="fr-FR" sz="1600" dirty="0"/>
              <a:t>, Reconnaissance, </a:t>
            </a:r>
            <a:r>
              <a:rPr lang="fr-FR" sz="1600" dirty="0" err="1"/>
              <a:t>Shellcode</a:t>
            </a:r>
            <a:r>
              <a:rPr lang="fr-FR" sz="1600" dirty="0"/>
              <a:t> et Worms. </a:t>
            </a:r>
          </a:p>
          <a:p>
            <a:r>
              <a:rPr lang="fr-FR" sz="1600" dirty="0"/>
              <a:t>Les outils Argus et Bro-IDS ont été utilisés et douze algorithmes ont été développés pour générer 49 caractéristiques avec l'étiquette de classe.</a:t>
            </a:r>
          </a:p>
          <a:p>
            <a:r>
              <a:rPr lang="fr-FR" sz="1600" dirty="0"/>
              <a:t> L'ensemble de données contient un total de 2 540 044 enregistrements stockés dans quatre fichiers CSV, l'ensemble d'apprentissage et l'ensemble de test contenant respectivement 175 341 et 82 332 enregistrements.</a:t>
            </a:r>
          </a:p>
          <a:p>
            <a:r>
              <a:rPr lang="fr-FR" sz="1600" dirty="0"/>
              <a:t> La table de vérité terrain est nommée UNSW-NB15_GT.csv et la liste des fichiers d'événements est appelée UNSW-NB15_LIST_EVENTS.csv.</a:t>
            </a:r>
          </a:p>
          <a:p>
            <a:endParaRPr lang="fr-FR" sz="1600" dirty="0"/>
          </a:p>
          <a:p>
            <a:r>
              <a:rPr lang="fr-FR" sz="1600" dirty="0"/>
              <a:t> L'ensemble de données a été utilisé dans divers documents de recherche pour la détection des intrusions, l'investigation des réseaux, la préservation de la vie privée et les approches de renseignement sur les menaces dans différents systèmes, </a:t>
            </a:r>
          </a:p>
          <a:p>
            <a:r>
              <a:rPr lang="fr-FR" sz="1600" dirty="0"/>
              <a:t>tels que les systèmes de réseau, l'Internet des objets (IoT), SCADA, l'IoT industriel et l'industrie 4.0.</a:t>
            </a:r>
          </a:p>
          <a:p>
            <a:r>
              <a:rPr lang="fr-FR" sz="1600" dirty="0"/>
              <a:t> Les auteurs de l'ensemble de données ont accordé l'utilisation gratuite de l'ensemble de données à des fins de recherche universitaire, </a:t>
            </a:r>
          </a:p>
          <a:p>
            <a:r>
              <a:rPr lang="fr-FR" sz="1600" dirty="0"/>
              <a:t>tandis que l'utilisation commerciale nécessite leur approbation.</a:t>
            </a:r>
          </a:p>
        </p:txBody>
      </p:sp>
    </p:spTree>
    <p:extLst>
      <p:ext uri="{BB962C8B-B14F-4D97-AF65-F5344CB8AC3E}">
        <p14:creationId xmlns:p14="http://schemas.microsoft.com/office/powerpoint/2010/main" val="3688584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Imag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Imag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e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Imag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Imag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re 10">
            <a:extLst>
              <a:ext uri="{FF2B5EF4-FFF2-40B4-BE49-F238E27FC236}">
                <a16:creationId xmlns:a16="http://schemas.microsoft.com/office/drawing/2014/main" id="{148C75AA-C615-44E8-850A-3C0634ABFA22}"/>
              </a:ext>
            </a:extLst>
          </p:cNvPr>
          <p:cNvSpPr>
            <a:spLocks noGrp="1"/>
          </p:cNvSpPr>
          <p:nvPr>
            <p:ph type="title"/>
          </p:nvPr>
        </p:nvSpPr>
        <p:spPr>
          <a:xfrm>
            <a:off x="7790542" y="1450259"/>
            <a:ext cx="3969910" cy="1442153"/>
          </a:xfrm>
        </p:spPr>
        <p:txBody>
          <a:bodyPr vert="horz" lIns="91440" tIns="45720" rIns="91440" bIns="45720" rtlCol="0" anchor="t">
            <a:normAutofit fontScale="90000"/>
          </a:bodyPr>
          <a:lstStyle/>
          <a:p>
            <a:pPr rtl="0"/>
            <a:r>
              <a:rPr lang="fr-FR" sz="3300" dirty="0"/>
              <a:t>Pyramide Mesures Marketing Numérique</a:t>
            </a:r>
          </a:p>
        </p:txBody>
      </p:sp>
      <p:pic>
        <p:nvPicPr>
          <p:cNvPr id="16" name="Espace réservé du contenu 7" descr="image abstrait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12263" y="15903"/>
            <a:ext cx="7140442" cy="6858000"/>
          </a:xfrm>
          <a:prstGeom prst="rect">
            <a:avLst/>
          </a:prstGeom>
          <a:effectLst>
            <a:outerShdw blurRad="50800" dist="38100" dir="5400000" algn="t" rotWithShape="0">
              <a:prstClr val="black">
                <a:alpha val="43000"/>
              </a:prstClr>
            </a:outerShdw>
          </a:effectLst>
        </p:spPr>
      </p:pic>
      <p:graphicFrame>
        <p:nvGraphicFramePr>
          <p:cNvPr id="14" name="Diagramme 13" descr="Graphique en secteurs">
            <a:extLst>
              <a:ext uri="{FF2B5EF4-FFF2-40B4-BE49-F238E27FC236}">
                <a16:creationId xmlns:a16="http://schemas.microsoft.com/office/drawing/2014/main" id="{BB7631D3-885A-4D6E-809B-E28CCF5B91A7}"/>
              </a:ext>
            </a:extLst>
          </p:cNvPr>
          <p:cNvGraphicFramePr/>
          <p:nvPr/>
        </p:nvGraphicFramePr>
        <p:xfrm>
          <a:off x="7780694" y="2962665"/>
          <a:ext cx="3754987" cy="338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 name="Image 4">
            <a:extLst>
              <a:ext uri="{FF2B5EF4-FFF2-40B4-BE49-F238E27FC236}">
                <a16:creationId xmlns:a16="http://schemas.microsoft.com/office/drawing/2014/main" id="{4C2BFCBD-CF07-3351-8050-5BE0E214EA33}"/>
              </a:ext>
            </a:extLst>
          </p:cNvPr>
          <p:cNvPicPr>
            <a:picLocks noChangeAspect="1"/>
          </p:cNvPicPr>
          <p:nvPr/>
        </p:nvPicPr>
        <p:blipFill>
          <a:blip r:embed="rId14"/>
          <a:stretch>
            <a:fillRect/>
          </a:stretch>
        </p:blipFill>
        <p:spPr>
          <a:xfrm>
            <a:off x="0" y="1510748"/>
            <a:ext cx="12192000" cy="4691269"/>
          </a:xfrm>
          <a:prstGeom prst="rect">
            <a:avLst/>
          </a:prstGeom>
        </p:spPr>
      </p:pic>
      <p:sp>
        <p:nvSpPr>
          <p:cNvPr id="2" name="ZoneTexte 1">
            <a:extLst>
              <a:ext uri="{FF2B5EF4-FFF2-40B4-BE49-F238E27FC236}">
                <a16:creationId xmlns:a16="http://schemas.microsoft.com/office/drawing/2014/main" id="{1BA9AE6D-1B6C-A6F8-ACA9-CB3756B1D9F9}"/>
              </a:ext>
            </a:extLst>
          </p:cNvPr>
          <p:cNvSpPr txBox="1"/>
          <p:nvPr/>
        </p:nvSpPr>
        <p:spPr>
          <a:xfrm>
            <a:off x="3307743" y="1033670"/>
            <a:ext cx="5144494" cy="369332"/>
          </a:xfrm>
          <a:prstGeom prst="rect">
            <a:avLst/>
          </a:prstGeom>
          <a:noFill/>
        </p:spPr>
        <p:txBody>
          <a:bodyPr wrap="square" rtlCol="0">
            <a:spAutoFit/>
          </a:bodyPr>
          <a:lstStyle/>
          <a:p>
            <a:r>
              <a:rPr lang="fr-FR" dirty="0"/>
              <a:t>ARCHITECTURE DE L’APPLICATION</a:t>
            </a:r>
          </a:p>
        </p:txBody>
      </p:sp>
      <p:sp>
        <p:nvSpPr>
          <p:cNvPr id="6" name="ZoneTexte 5">
            <a:extLst>
              <a:ext uri="{FF2B5EF4-FFF2-40B4-BE49-F238E27FC236}">
                <a16:creationId xmlns:a16="http://schemas.microsoft.com/office/drawing/2014/main" id="{4AA70B68-2F0A-0322-5ED4-E70BA0DE6350}"/>
              </a:ext>
            </a:extLst>
          </p:cNvPr>
          <p:cNvSpPr txBox="1"/>
          <p:nvPr/>
        </p:nvSpPr>
        <p:spPr>
          <a:xfrm>
            <a:off x="77814" y="92355"/>
            <a:ext cx="15843196" cy="923330"/>
          </a:xfrm>
          <a:prstGeom prst="rect">
            <a:avLst/>
          </a:prstGeom>
          <a:noFill/>
        </p:spPr>
        <p:txBody>
          <a:bodyPr wrap="square" rtlCol="0">
            <a:spAutoFit/>
          </a:bodyPr>
          <a:lstStyle/>
          <a:p>
            <a:pPr algn="l"/>
            <a:r>
              <a:rPr lang="fr-FR" b="0" i="0" dirty="0">
                <a:solidFill>
                  <a:schemeClr val="tx1">
                    <a:lumMod val="95000"/>
                  </a:schemeClr>
                </a:solidFill>
                <a:effectLst/>
                <a:latin typeface="Söhne"/>
              </a:rPr>
              <a:t>Slide 3: Schéma d'architecture</a:t>
            </a:r>
          </a:p>
          <a:p>
            <a:pPr algn="l">
              <a:buFont typeface="Arial" panose="020B0604020202020204" pitchFamily="34" charset="0"/>
              <a:buChar char="•"/>
            </a:pPr>
            <a:r>
              <a:rPr lang="fr-FR" b="0" i="0" dirty="0">
                <a:solidFill>
                  <a:schemeClr val="tx1">
                    <a:lumMod val="95000"/>
                  </a:schemeClr>
                </a:solidFill>
                <a:effectLst/>
                <a:latin typeface="Söhne"/>
              </a:rPr>
              <a:t>Montrez un schéma visuel de l'architecture de votre système de collecte de données.</a:t>
            </a:r>
          </a:p>
          <a:p>
            <a:pPr algn="l">
              <a:buFont typeface="Arial" panose="020B0604020202020204" pitchFamily="34" charset="0"/>
              <a:buChar char="•"/>
            </a:pPr>
            <a:r>
              <a:rPr lang="fr-FR" b="0" i="0" dirty="0">
                <a:solidFill>
                  <a:schemeClr val="tx1">
                    <a:lumMod val="95000"/>
                  </a:schemeClr>
                </a:solidFill>
                <a:effectLst/>
                <a:latin typeface="Söhne"/>
              </a:rPr>
              <a:t>Expliquez les différents composants et leur rôle dans le processus de collecte.</a:t>
            </a:r>
          </a:p>
        </p:txBody>
      </p:sp>
      <p:sp>
        <p:nvSpPr>
          <p:cNvPr id="3" name="Espace réservé du numéro de diapositive 2">
            <a:extLst>
              <a:ext uri="{FF2B5EF4-FFF2-40B4-BE49-F238E27FC236}">
                <a16:creationId xmlns:a16="http://schemas.microsoft.com/office/drawing/2014/main" id="{6A5FAA48-EBB7-5231-6103-7AB5746F589A}"/>
              </a:ext>
            </a:extLst>
          </p:cNvPr>
          <p:cNvSpPr>
            <a:spLocks noGrp="1"/>
          </p:cNvSpPr>
          <p:nvPr>
            <p:ph type="sldNum" sz="quarter" idx="12"/>
          </p:nvPr>
        </p:nvSpPr>
        <p:spPr/>
        <p:txBody>
          <a:bodyPr/>
          <a:lstStyle/>
          <a:p>
            <a:pPr rtl="0"/>
            <a:fld id="{D57F1E4F-1CFF-5643-939E-02111984F565}" type="slidenum">
              <a:rPr lang="fr-FR" noProof="0" smtClean="0"/>
              <a:t>6</a:t>
            </a:fld>
            <a:endParaRPr lang="fr-FR" noProof="0"/>
          </a:p>
        </p:txBody>
      </p:sp>
    </p:spTree>
    <p:extLst>
      <p:ext uri="{BB962C8B-B14F-4D97-AF65-F5344CB8AC3E}">
        <p14:creationId xmlns:p14="http://schemas.microsoft.com/office/powerpoint/2010/main" val="2630681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Imag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Imag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e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Imag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Imag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re 10">
            <a:extLst>
              <a:ext uri="{FF2B5EF4-FFF2-40B4-BE49-F238E27FC236}">
                <a16:creationId xmlns:a16="http://schemas.microsoft.com/office/drawing/2014/main" id="{148C75AA-C615-44E8-850A-3C0634ABFA22}"/>
              </a:ext>
            </a:extLst>
          </p:cNvPr>
          <p:cNvSpPr>
            <a:spLocks noGrp="1"/>
          </p:cNvSpPr>
          <p:nvPr>
            <p:ph type="title"/>
          </p:nvPr>
        </p:nvSpPr>
        <p:spPr>
          <a:xfrm>
            <a:off x="7790542" y="1450259"/>
            <a:ext cx="3969910" cy="1442153"/>
          </a:xfrm>
        </p:spPr>
        <p:txBody>
          <a:bodyPr vert="horz" lIns="91440" tIns="45720" rIns="91440" bIns="45720" rtlCol="0" anchor="t">
            <a:normAutofit fontScale="90000"/>
          </a:bodyPr>
          <a:lstStyle/>
          <a:p>
            <a:pPr rtl="0"/>
            <a:r>
              <a:rPr lang="fr-FR" sz="3300" dirty="0"/>
              <a:t>Pyramide Mesures Marketing Numérique</a:t>
            </a:r>
          </a:p>
        </p:txBody>
      </p:sp>
      <p:pic>
        <p:nvPicPr>
          <p:cNvPr id="16" name="Espace réservé du contenu 7" descr="image abstrait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12263" y="15903"/>
            <a:ext cx="7140442" cy="6858000"/>
          </a:xfrm>
          <a:prstGeom prst="rect">
            <a:avLst/>
          </a:prstGeom>
          <a:effectLst>
            <a:outerShdw blurRad="50800" dist="38100" dir="5400000" algn="t" rotWithShape="0">
              <a:prstClr val="black">
                <a:alpha val="43000"/>
              </a:prstClr>
            </a:outerShdw>
          </a:effectLst>
        </p:spPr>
      </p:pic>
      <p:graphicFrame>
        <p:nvGraphicFramePr>
          <p:cNvPr id="14" name="Diagramme 13" descr="Graphique en secteurs">
            <a:extLst>
              <a:ext uri="{FF2B5EF4-FFF2-40B4-BE49-F238E27FC236}">
                <a16:creationId xmlns:a16="http://schemas.microsoft.com/office/drawing/2014/main" id="{BB7631D3-885A-4D6E-809B-E28CCF5B91A7}"/>
              </a:ext>
            </a:extLst>
          </p:cNvPr>
          <p:cNvGraphicFramePr/>
          <p:nvPr>
            <p:extLst>
              <p:ext uri="{D42A27DB-BD31-4B8C-83A1-F6EECF244321}">
                <p14:modId xmlns:p14="http://schemas.microsoft.com/office/powerpoint/2010/main" val="783992138"/>
              </p:ext>
            </p:extLst>
          </p:nvPr>
        </p:nvGraphicFramePr>
        <p:xfrm>
          <a:off x="7780694" y="2962665"/>
          <a:ext cx="3754987" cy="338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ZoneTexte 1">
            <a:extLst>
              <a:ext uri="{FF2B5EF4-FFF2-40B4-BE49-F238E27FC236}">
                <a16:creationId xmlns:a16="http://schemas.microsoft.com/office/drawing/2014/main" id="{1BA9AE6D-1B6C-A6F8-ACA9-CB3756B1D9F9}"/>
              </a:ext>
            </a:extLst>
          </p:cNvPr>
          <p:cNvSpPr txBox="1"/>
          <p:nvPr/>
        </p:nvSpPr>
        <p:spPr>
          <a:xfrm>
            <a:off x="3307743" y="1033670"/>
            <a:ext cx="5144494" cy="369332"/>
          </a:xfrm>
          <a:prstGeom prst="rect">
            <a:avLst/>
          </a:prstGeom>
          <a:noFill/>
        </p:spPr>
        <p:txBody>
          <a:bodyPr wrap="square" rtlCol="0">
            <a:spAutoFit/>
          </a:bodyPr>
          <a:lstStyle/>
          <a:p>
            <a:r>
              <a:rPr lang="fr-FR" dirty="0"/>
              <a:t>ARCHITECTURE DE L’APPLICATION</a:t>
            </a:r>
          </a:p>
        </p:txBody>
      </p:sp>
      <p:sp>
        <p:nvSpPr>
          <p:cNvPr id="6" name="ZoneTexte 5">
            <a:extLst>
              <a:ext uri="{FF2B5EF4-FFF2-40B4-BE49-F238E27FC236}">
                <a16:creationId xmlns:a16="http://schemas.microsoft.com/office/drawing/2014/main" id="{4AA70B68-2F0A-0322-5ED4-E70BA0DE6350}"/>
              </a:ext>
            </a:extLst>
          </p:cNvPr>
          <p:cNvSpPr txBox="1"/>
          <p:nvPr/>
        </p:nvSpPr>
        <p:spPr>
          <a:xfrm>
            <a:off x="77814" y="92355"/>
            <a:ext cx="15843196" cy="923330"/>
          </a:xfrm>
          <a:prstGeom prst="rect">
            <a:avLst/>
          </a:prstGeom>
          <a:noFill/>
        </p:spPr>
        <p:txBody>
          <a:bodyPr wrap="square" rtlCol="0">
            <a:spAutoFit/>
          </a:bodyPr>
          <a:lstStyle/>
          <a:p>
            <a:pPr algn="l"/>
            <a:r>
              <a:rPr lang="fr-FR" b="0" i="0" dirty="0">
                <a:solidFill>
                  <a:schemeClr val="tx1">
                    <a:lumMod val="95000"/>
                  </a:schemeClr>
                </a:solidFill>
                <a:effectLst/>
                <a:latin typeface="Söhne"/>
              </a:rPr>
              <a:t>Slide 3: Schéma d'architecture</a:t>
            </a:r>
          </a:p>
          <a:p>
            <a:pPr algn="l">
              <a:buFont typeface="Arial" panose="020B0604020202020204" pitchFamily="34" charset="0"/>
              <a:buChar char="•"/>
            </a:pPr>
            <a:r>
              <a:rPr lang="fr-FR" b="0" i="0" dirty="0">
                <a:solidFill>
                  <a:schemeClr val="tx1">
                    <a:lumMod val="95000"/>
                  </a:schemeClr>
                </a:solidFill>
                <a:effectLst/>
                <a:latin typeface="Söhne"/>
              </a:rPr>
              <a:t>Montrez un schéma visuel de l'architecture de votre système de collecte de données.</a:t>
            </a:r>
          </a:p>
          <a:p>
            <a:pPr algn="l">
              <a:buFont typeface="Arial" panose="020B0604020202020204" pitchFamily="34" charset="0"/>
              <a:buChar char="•"/>
            </a:pPr>
            <a:r>
              <a:rPr lang="fr-FR" b="0" i="0" dirty="0">
                <a:solidFill>
                  <a:schemeClr val="tx1">
                    <a:lumMod val="95000"/>
                  </a:schemeClr>
                </a:solidFill>
                <a:effectLst/>
                <a:latin typeface="Söhne"/>
              </a:rPr>
              <a:t>Expliquez les différents composants et leur rôle dans le processus de collecte.</a:t>
            </a:r>
          </a:p>
        </p:txBody>
      </p:sp>
      <p:sp>
        <p:nvSpPr>
          <p:cNvPr id="3" name="Espace réservé du numéro de diapositive 2">
            <a:extLst>
              <a:ext uri="{FF2B5EF4-FFF2-40B4-BE49-F238E27FC236}">
                <a16:creationId xmlns:a16="http://schemas.microsoft.com/office/drawing/2014/main" id="{ADB9CD08-FA2F-5382-BF2F-0EAF2CD09C2A}"/>
              </a:ext>
            </a:extLst>
          </p:cNvPr>
          <p:cNvSpPr>
            <a:spLocks noGrp="1"/>
          </p:cNvSpPr>
          <p:nvPr>
            <p:ph type="sldNum" sz="quarter" idx="12"/>
          </p:nvPr>
        </p:nvSpPr>
        <p:spPr/>
        <p:txBody>
          <a:bodyPr/>
          <a:lstStyle/>
          <a:p>
            <a:pPr rtl="0"/>
            <a:fld id="{D57F1E4F-1CFF-5643-939E-02111984F565}" type="slidenum">
              <a:rPr lang="fr-FR" noProof="0" smtClean="0"/>
              <a:t>7</a:t>
            </a:fld>
            <a:endParaRPr lang="fr-FR" noProof="0"/>
          </a:p>
        </p:txBody>
      </p:sp>
      <p:sp>
        <p:nvSpPr>
          <p:cNvPr id="5" name="ZoneTexte 4">
            <a:extLst>
              <a:ext uri="{FF2B5EF4-FFF2-40B4-BE49-F238E27FC236}">
                <a16:creationId xmlns:a16="http://schemas.microsoft.com/office/drawing/2014/main" id="{F68B5A8A-EA35-F330-18EF-95B6C9BBA807}"/>
              </a:ext>
            </a:extLst>
          </p:cNvPr>
          <p:cNvSpPr txBox="1"/>
          <p:nvPr/>
        </p:nvSpPr>
        <p:spPr>
          <a:xfrm>
            <a:off x="12263" y="1231790"/>
            <a:ext cx="7380688" cy="5632311"/>
          </a:xfrm>
          <a:prstGeom prst="rect">
            <a:avLst/>
          </a:prstGeom>
          <a:noFill/>
        </p:spPr>
        <p:txBody>
          <a:bodyPr wrap="square" rtlCol="0">
            <a:spAutoFit/>
          </a:bodyPr>
          <a:lstStyle/>
          <a:p>
            <a:pPr algn="l">
              <a:buFont typeface="Arial" panose="020B0604020202020204" pitchFamily="34" charset="0"/>
              <a:buChar char="•"/>
            </a:pPr>
            <a:r>
              <a:rPr lang="fr-FR" sz="1200" b="0" i="0" dirty="0">
                <a:solidFill>
                  <a:schemeClr val="tx1">
                    <a:lumMod val="95000"/>
                  </a:schemeClr>
                </a:solidFill>
                <a:effectLst/>
                <a:latin typeface="Söhne"/>
              </a:rPr>
              <a:t>Créez un schéma visuel représentant l'architecture de votre système de collecte de données.</a:t>
            </a:r>
          </a:p>
          <a:p>
            <a:pPr algn="l">
              <a:buFont typeface="Arial" panose="020B0604020202020204" pitchFamily="34" charset="0"/>
              <a:buChar char="•"/>
            </a:pPr>
            <a:r>
              <a:rPr lang="fr-FR" sz="1200" b="0" i="0" dirty="0">
                <a:solidFill>
                  <a:schemeClr val="tx1">
                    <a:lumMod val="95000"/>
                  </a:schemeClr>
                </a:solidFill>
                <a:effectLst/>
                <a:latin typeface="Söhne"/>
              </a:rPr>
              <a:t>Utilisez des formes géométriques simples et des flèches pour illustrer les différents composants et leur flux de données.</a:t>
            </a:r>
          </a:p>
          <a:p>
            <a:pPr algn="l">
              <a:buFont typeface="Arial" panose="020B0604020202020204" pitchFamily="34" charset="0"/>
              <a:buChar char="•"/>
            </a:pPr>
            <a:r>
              <a:rPr lang="fr-FR" sz="1200" b="0" i="0" dirty="0">
                <a:solidFill>
                  <a:schemeClr val="tx1">
                    <a:lumMod val="95000"/>
                  </a:schemeClr>
                </a:solidFill>
                <a:effectLst/>
                <a:latin typeface="Söhne"/>
              </a:rPr>
              <a:t>Nommez chaque composant pour faciliter la compréhension.</a:t>
            </a:r>
          </a:p>
          <a:p>
            <a:pPr algn="l"/>
            <a:r>
              <a:rPr lang="fr-FR" sz="1200" b="0" i="0" dirty="0">
                <a:solidFill>
                  <a:schemeClr val="tx1">
                    <a:lumMod val="95000"/>
                  </a:schemeClr>
                </a:solidFill>
                <a:effectLst/>
                <a:latin typeface="Söhne"/>
              </a:rPr>
              <a:t>[Explication]</a:t>
            </a:r>
          </a:p>
          <a:p>
            <a:pPr algn="l">
              <a:buFont typeface="Arial" panose="020B0604020202020204" pitchFamily="34" charset="0"/>
              <a:buChar char="•"/>
            </a:pPr>
            <a:r>
              <a:rPr lang="fr-FR" sz="1200" b="0" i="0" dirty="0">
                <a:solidFill>
                  <a:schemeClr val="tx1">
                    <a:lumMod val="95000"/>
                  </a:schemeClr>
                </a:solidFill>
                <a:effectLst/>
                <a:latin typeface="Söhne"/>
              </a:rPr>
              <a:t>Donnez une brève description de chaque composant et de son rôle dans le processus de collecte de données.</a:t>
            </a:r>
          </a:p>
          <a:p>
            <a:pPr algn="l"/>
            <a:r>
              <a:rPr lang="fr-FR" sz="1200" b="0" i="0" dirty="0">
                <a:solidFill>
                  <a:schemeClr val="tx1">
                    <a:lumMod val="95000"/>
                  </a:schemeClr>
                </a:solidFill>
                <a:effectLst/>
                <a:latin typeface="Söhne"/>
              </a:rPr>
              <a:t>Exemple de script pour l'explication : "Voici le schéma d'architecture de notre système de collecte de données :</a:t>
            </a:r>
          </a:p>
          <a:p>
            <a:pPr algn="l">
              <a:buFont typeface="+mj-lt"/>
              <a:buAutoNum type="arabicPeriod"/>
            </a:pPr>
            <a:r>
              <a:rPr lang="fr-FR" sz="1200" b="0" i="0" dirty="0">
                <a:solidFill>
                  <a:schemeClr val="tx1">
                    <a:lumMod val="95000"/>
                  </a:schemeClr>
                </a:solidFill>
                <a:effectLst/>
                <a:latin typeface="Söhne"/>
              </a:rPr>
              <a:t>Source de données : C'est la première étape du processus où nous récupérons les données brutes à partir de différentes sources telles que des fichiers CSV, des API externes ou des bases de données existantes.</a:t>
            </a:r>
          </a:p>
          <a:p>
            <a:pPr algn="l">
              <a:buFont typeface="+mj-lt"/>
              <a:buAutoNum type="arabicPeriod"/>
            </a:pPr>
            <a:r>
              <a:rPr lang="fr-FR" sz="1200" b="0" i="0" dirty="0">
                <a:solidFill>
                  <a:schemeClr val="tx1">
                    <a:lumMod val="95000"/>
                  </a:schemeClr>
                </a:solidFill>
                <a:effectLst/>
                <a:latin typeface="Söhne"/>
              </a:rPr>
              <a:t>Module d'extraction : Ce module est responsable de l'extraction des données à partir des sources. Il peut utiliser des techniques de </a:t>
            </a:r>
            <a:r>
              <a:rPr lang="fr-FR" sz="1200" b="0" i="0" dirty="0" err="1">
                <a:solidFill>
                  <a:schemeClr val="tx1">
                    <a:lumMod val="95000"/>
                  </a:schemeClr>
                </a:solidFill>
                <a:effectLst/>
                <a:latin typeface="Söhne"/>
              </a:rPr>
              <a:t>scraping</a:t>
            </a:r>
            <a:r>
              <a:rPr lang="fr-FR" sz="1200" b="0" i="0" dirty="0">
                <a:solidFill>
                  <a:schemeClr val="tx1">
                    <a:lumMod val="95000"/>
                  </a:schemeClr>
                </a:solidFill>
                <a:effectLst/>
                <a:latin typeface="Söhne"/>
              </a:rPr>
              <a:t> web, des requêtes API ou des connexions directes aux bases de données pour extraire les données pertinentes.</a:t>
            </a:r>
          </a:p>
          <a:p>
            <a:pPr algn="l">
              <a:buFont typeface="+mj-lt"/>
              <a:buAutoNum type="arabicPeriod"/>
            </a:pPr>
            <a:r>
              <a:rPr lang="fr-FR" sz="1200" b="0" i="0" dirty="0">
                <a:solidFill>
                  <a:schemeClr val="tx1">
                    <a:lumMod val="95000"/>
                  </a:schemeClr>
                </a:solidFill>
                <a:effectLst/>
                <a:latin typeface="Söhne"/>
              </a:rPr>
              <a:t>Module de transformation : Une fois les données extraites, elles passent par le module de transformation. Ici, nous nettoyons, normalisons et enrichissons les données pour les rendre exploitables. Cela peut impliquer des opérations telles que la suppression des doublons, la conversion des formats de données et l'ajout de nouvelles variables calculées.</a:t>
            </a:r>
          </a:p>
          <a:p>
            <a:pPr algn="l">
              <a:buFont typeface="+mj-lt"/>
              <a:buAutoNum type="arabicPeriod"/>
            </a:pPr>
            <a:r>
              <a:rPr lang="fr-FR" sz="1200" b="0" i="0" dirty="0">
                <a:solidFill>
                  <a:schemeClr val="tx1">
                    <a:lumMod val="95000"/>
                  </a:schemeClr>
                </a:solidFill>
                <a:effectLst/>
                <a:latin typeface="Söhne"/>
              </a:rPr>
              <a:t>Module de chargement : Une fois que les données ont été transformées, elles sont chargées dans notre base de données principale. Dans notre cas, nous utilisons MongoDB pour stocker les données collectées.</a:t>
            </a:r>
          </a:p>
          <a:p>
            <a:pPr algn="l">
              <a:buFont typeface="+mj-lt"/>
              <a:buAutoNum type="arabicPeriod"/>
            </a:pPr>
            <a:r>
              <a:rPr lang="fr-FR" sz="1200" b="0" i="0" dirty="0">
                <a:solidFill>
                  <a:schemeClr val="tx1">
                    <a:lumMod val="95000"/>
                  </a:schemeClr>
                </a:solidFill>
                <a:effectLst/>
                <a:latin typeface="Söhne"/>
              </a:rPr>
              <a:t>Système d'indexation : Ce composant est responsable de l'indexation des données dans notre base de données. Il garantit que les données sont organisées et accessibles rapidement pour les futures opérations de requêtage et d'analyse.</a:t>
            </a:r>
          </a:p>
          <a:p>
            <a:pPr algn="l">
              <a:buFont typeface="+mj-lt"/>
              <a:buAutoNum type="arabicPeriod"/>
            </a:pPr>
            <a:r>
              <a:rPr lang="fr-FR" sz="1200" b="0" i="0" dirty="0">
                <a:solidFill>
                  <a:schemeClr val="tx1">
                    <a:lumMod val="95000"/>
                  </a:schemeClr>
                </a:solidFill>
                <a:effectLst/>
                <a:latin typeface="Söhne"/>
              </a:rPr>
              <a:t>Système de requêtage : Ce composant permet aux utilisateurs de formuler des requêtes pour extraire des données spécifiques de la base de données. Nous utilisons MongoDB </a:t>
            </a:r>
            <a:r>
              <a:rPr lang="fr-FR" sz="1200" b="0" i="0" dirty="0" err="1">
                <a:solidFill>
                  <a:schemeClr val="tx1">
                    <a:lumMod val="95000"/>
                  </a:schemeClr>
                </a:solidFill>
                <a:effectLst/>
                <a:latin typeface="Söhne"/>
              </a:rPr>
              <a:t>Query</a:t>
            </a:r>
            <a:r>
              <a:rPr lang="fr-FR" sz="1200" b="0" i="0" dirty="0">
                <a:solidFill>
                  <a:schemeClr val="tx1">
                    <a:lumMod val="95000"/>
                  </a:schemeClr>
                </a:solidFill>
                <a:effectLst/>
                <a:latin typeface="Söhne"/>
              </a:rPr>
              <a:t> </a:t>
            </a:r>
            <a:r>
              <a:rPr lang="fr-FR" sz="1200" b="0" i="0" dirty="0" err="1">
                <a:solidFill>
                  <a:schemeClr val="tx1">
                    <a:lumMod val="95000"/>
                  </a:schemeClr>
                </a:solidFill>
                <a:effectLst/>
                <a:latin typeface="Söhne"/>
              </a:rPr>
              <a:t>Language</a:t>
            </a:r>
            <a:r>
              <a:rPr lang="fr-FR" sz="1200" b="0" i="0" dirty="0">
                <a:solidFill>
                  <a:schemeClr val="tx1">
                    <a:lumMod val="95000"/>
                  </a:schemeClr>
                </a:solidFill>
                <a:effectLst/>
                <a:latin typeface="Söhne"/>
              </a:rPr>
              <a:t> (MQL) pour interagir avec la base de données et récupérer les informations souhaitées.</a:t>
            </a:r>
          </a:p>
          <a:p>
            <a:pPr algn="l">
              <a:buFont typeface="+mj-lt"/>
              <a:buAutoNum type="arabicPeriod"/>
            </a:pPr>
            <a:r>
              <a:rPr lang="fr-FR" sz="1200" b="0" i="0" dirty="0">
                <a:solidFill>
                  <a:schemeClr val="tx1">
                    <a:lumMod val="95000"/>
                  </a:schemeClr>
                </a:solidFill>
                <a:effectLst/>
                <a:latin typeface="Söhne"/>
              </a:rPr>
              <a:t>Interfaces utilisateur : Pour faciliter l'interaction avec le système, nous avons développé des interfaces utilisateur conviviales. Cela permet aux utilisateurs de visualiser, explorer et interroger les données collectées de manière intuitive.</a:t>
            </a:r>
          </a:p>
          <a:p>
            <a:pPr algn="l"/>
            <a:r>
              <a:rPr lang="fr-FR" sz="1200" b="0" i="0" dirty="0">
                <a:solidFill>
                  <a:schemeClr val="tx1">
                    <a:lumMod val="95000"/>
                  </a:schemeClr>
                </a:solidFill>
                <a:effectLst/>
                <a:latin typeface="Söhne"/>
              </a:rPr>
              <a:t>Ce schéma d'architecture illustre le flux de données à travers différents composants de notre système de collecte de données, garantissant ainsi une collecte efficace, une transformation précise et un accès facile aux informations collectées."</a:t>
            </a:r>
          </a:p>
        </p:txBody>
      </p:sp>
      <p:pic>
        <p:nvPicPr>
          <p:cNvPr id="8" name="Image 7">
            <a:extLst>
              <a:ext uri="{FF2B5EF4-FFF2-40B4-BE49-F238E27FC236}">
                <a16:creationId xmlns:a16="http://schemas.microsoft.com/office/drawing/2014/main" id="{E8E84323-151C-DC3C-663F-0BB89659B6D1}"/>
              </a:ext>
            </a:extLst>
          </p:cNvPr>
          <p:cNvPicPr>
            <a:picLocks noChangeAspect="1"/>
          </p:cNvPicPr>
          <p:nvPr/>
        </p:nvPicPr>
        <p:blipFill>
          <a:blip r:embed="rId14"/>
          <a:stretch>
            <a:fillRect/>
          </a:stretch>
        </p:blipFill>
        <p:spPr>
          <a:xfrm>
            <a:off x="7218255" y="1133669"/>
            <a:ext cx="4961481" cy="5505670"/>
          </a:xfrm>
          <a:prstGeom prst="rect">
            <a:avLst/>
          </a:prstGeom>
        </p:spPr>
      </p:pic>
    </p:spTree>
    <p:extLst>
      <p:ext uri="{BB962C8B-B14F-4D97-AF65-F5344CB8AC3E}">
        <p14:creationId xmlns:p14="http://schemas.microsoft.com/office/powerpoint/2010/main" val="1583166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Imag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Imag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e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Imag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Imag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re 10">
            <a:extLst>
              <a:ext uri="{FF2B5EF4-FFF2-40B4-BE49-F238E27FC236}">
                <a16:creationId xmlns:a16="http://schemas.microsoft.com/office/drawing/2014/main" id="{148C75AA-C615-44E8-850A-3C0634ABFA22}"/>
              </a:ext>
            </a:extLst>
          </p:cNvPr>
          <p:cNvSpPr>
            <a:spLocks noGrp="1"/>
          </p:cNvSpPr>
          <p:nvPr>
            <p:ph type="title"/>
          </p:nvPr>
        </p:nvSpPr>
        <p:spPr>
          <a:xfrm>
            <a:off x="7790542" y="1450259"/>
            <a:ext cx="3969910" cy="1442153"/>
          </a:xfrm>
        </p:spPr>
        <p:txBody>
          <a:bodyPr vert="horz" lIns="91440" tIns="45720" rIns="91440" bIns="45720" rtlCol="0" anchor="t">
            <a:normAutofit fontScale="90000"/>
          </a:bodyPr>
          <a:lstStyle/>
          <a:p>
            <a:pPr rtl="0"/>
            <a:r>
              <a:rPr lang="fr-FR" sz="3300" dirty="0"/>
              <a:t>Pyramide Mesures Marketing Numérique</a:t>
            </a:r>
          </a:p>
        </p:txBody>
      </p:sp>
      <p:pic>
        <p:nvPicPr>
          <p:cNvPr id="16" name="Espace réservé du contenu 7" descr="image abstrait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12263" y="15903"/>
            <a:ext cx="7140442" cy="6858000"/>
          </a:xfrm>
          <a:prstGeom prst="rect">
            <a:avLst/>
          </a:prstGeom>
          <a:effectLst>
            <a:outerShdw blurRad="50800" dist="38100" dir="5400000" algn="t" rotWithShape="0">
              <a:prstClr val="black">
                <a:alpha val="43000"/>
              </a:prstClr>
            </a:outerShdw>
          </a:effectLst>
        </p:spPr>
      </p:pic>
      <p:graphicFrame>
        <p:nvGraphicFramePr>
          <p:cNvPr id="14" name="Diagramme 13" descr="Graphique en secteurs">
            <a:extLst>
              <a:ext uri="{FF2B5EF4-FFF2-40B4-BE49-F238E27FC236}">
                <a16:creationId xmlns:a16="http://schemas.microsoft.com/office/drawing/2014/main" id="{BB7631D3-885A-4D6E-809B-E28CCF5B91A7}"/>
              </a:ext>
            </a:extLst>
          </p:cNvPr>
          <p:cNvGraphicFramePr/>
          <p:nvPr/>
        </p:nvGraphicFramePr>
        <p:xfrm>
          <a:off x="7780694" y="2962665"/>
          <a:ext cx="3754987" cy="338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ZoneTexte 1">
            <a:extLst>
              <a:ext uri="{FF2B5EF4-FFF2-40B4-BE49-F238E27FC236}">
                <a16:creationId xmlns:a16="http://schemas.microsoft.com/office/drawing/2014/main" id="{1BA9AE6D-1B6C-A6F8-ACA9-CB3756B1D9F9}"/>
              </a:ext>
            </a:extLst>
          </p:cNvPr>
          <p:cNvSpPr txBox="1"/>
          <p:nvPr/>
        </p:nvSpPr>
        <p:spPr>
          <a:xfrm>
            <a:off x="3307743" y="1033670"/>
            <a:ext cx="5144494" cy="369332"/>
          </a:xfrm>
          <a:prstGeom prst="rect">
            <a:avLst/>
          </a:prstGeom>
          <a:noFill/>
        </p:spPr>
        <p:txBody>
          <a:bodyPr wrap="square" rtlCol="0">
            <a:spAutoFit/>
          </a:bodyPr>
          <a:lstStyle/>
          <a:p>
            <a:r>
              <a:rPr lang="fr-FR" dirty="0"/>
              <a:t>ARCHITECTURE DE L’APPLICATION</a:t>
            </a:r>
          </a:p>
        </p:txBody>
      </p:sp>
      <p:sp>
        <p:nvSpPr>
          <p:cNvPr id="6" name="ZoneTexte 5">
            <a:extLst>
              <a:ext uri="{FF2B5EF4-FFF2-40B4-BE49-F238E27FC236}">
                <a16:creationId xmlns:a16="http://schemas.microsoft.com/office/drawing/2014/main" id="{4AA70B68-2F0A-0322-5ED4-E70BA0DE6350}"/>
              </a:ext>
            </a:extLst>
          </p:cNvPr>
          <p:cNvSpPr txBox="1"/>
          <p:nvPr/>
        </p:nvSpPr>
        <p:spPr>
          <a:xfrm>
            <a:off x="77814" y="92355"/>
            <a:ext cx="15843196" cy="923330"/>
          </a:xfrm>
          <a:prstGeom prst="rect">
            <a:avLst/>
          </a:prstGeom>
          <a:noFill/>
        </p:spPr>
        <p:txBody>
          <a:bodyPr wrap="square" rtlCol="0">
            <a:spAutoFit/>
          </a:bodyPr>
          <a:lstStyle/>
          <a:p>
            <a:pPr algn="l"/>
            <a:r>
              <a:rPr lang="fr-FR" b="0" i="0" dirty="0">
                <a:solidFill>
                  <a:schemeClr val="tx1">
                    <a:lumMod val="95000"/>
                  </a:schemeClr>
                </a:solidFill>
                <a:effectLst/>
                <a:latin typeface="Söhne"/>
              </a:rPr>
              <a:t>Slide 3: Schéma d'architecture</a:t>
            </a:r>
          </a:p>
          <a:p>
            <a:pPr algn="l">
              <a:buFont typeface="Arial" panose="020B0604020202020204" pitchFamily="34" charset="0"/>
              <a:buChar char="•"/>
            </a:pPr>
            <a:r>
              <a:rPr lang="fr-FR" b="0" i="0" dirty="0">
                <a:solidFill>
                  <a:schemeClr val="tx1">
                    <a:lumMod val="95000"/>
                  </a:schemeClr>
                </a:solidFill>
                <a:effectLst/>
                <a:latin typeface="Söhne"/>
              </a:rPr>
              <a:t>Montrez un schéma visuel de l'architecture de votre système de collecte de données.</a:t>
            </a:r>
          </a:p>
          <a:p>
            <a:pPr algn="l">
              <a:buFont typeface="Arial" panose="020B0604020202020204" pitchFamily="34" charset="0"/>
              <a:buChar char="•"/>
            </a:pPr>
            <a:r>
              <a:rPr lang="fr-FR" b="0" i="0" dirty="0">
                <a:solidFill>
                  <a:schemeClr val="tx1">
                    <a:lumMod val="95000"/>
                  </a:schemeClr>
                </a:solidFill>
                <a:effectLst/>
                <a:latin typeface="Söhne"/>
              </a:rPr>
              <a:t>Expliquez les différents composants et leur rôle dans le processus de collecte.</a:t>
            </a:r>
          </a:p>
        </p:txBody>
      </p:sp>
      <p:pic>
        <p:nvPicPr>
          <p:cNvPr id="4" name="Image 3">
            <a:extLst>
              <a:ext uri="{FF2B5EF4-FFF2-40B4-BE49-F238E27FC236}">
                <a16:creationId xmlns:a16="http://schemas.microsoft.com/office/drawing/2014/main" id="{E826D844-EF85-A1CF-0982-4EA2525EB38D}"/>
              </a:ext>
            </a:extLst>
          </p:cNvPr>
          <p:cNvPicPr>
            <a:picLocks noChangeAspect="1"/>
          </p:cNvPicPr>
          <p:nvPr/>
        </p:nvPicPr>
        <p:blipFill>
          <a:blip r:embed="rId14"/>
          <a:stretch>
            <a:fillRect/>
          </a:stretch>
        </p:blipFill>
        <p:spPr>
          <a:xfrm>
            <a:off x="12262" y="1566963"/>
            <a:ext cx="12179737" cy="4779701"/>
          </a:xfrm>
          <a:prstGeom prst="rect">
            <a:avLst/>
          </a:prstGeom>
        </p:spPr>
      </p:pic>
      <p:sp>
        <p:nvSpPr>
          <p:cNvPr id="3" name="Espace réservé du numéro de diapositive 2">
            <a:extLst>
              <a:ext uri="{FF2B5EF4-FFF2-40B4-BE49-F238E27FC236}">
                <a16:creationId xmlns:a16="http://schemas.microsoft.com/office/drawing/2014/main" id="{ADB9CD08-FA2F-5382-BF2F-0EAF2CD09C2A}"/>
              </a:ext>
            </a:extLst>
          </p:cNvPr>
          <p:cNvSpPr>
            <a:spLocks noGrp="1"/>
          </p:cNvSpPr>
          <p:nvPr>
            <p:ph type="sldNum" sz="quarter" idx="12"/>
          </p:nvPr>
        </p:nvSpPr>
        <p:spPr/>
        <p:txBody>
          <a:bodyPr/>
          <a:lstStyle/>
          <a:p>
            <a:pPr rtl="0"/>
            <a:fld id="{D57F1E4F-1CFF-5643-939E-02111984F565}" type="slidenum">
              <a:rPr lang="fr-FR" noProof="0" smtClean="0"/>
              <a:t>8</a:t>
            </a:fld>
            <a:endParaRPr lang="fr-FR" noProof="0"/>
          </a:p>
        </p:txBody>
      </p:sp>
    </p:spTree>
    <p:extLst>
      <p:ext uri="{BB962C8B-B14F-4D97-AF65-F5344CB8AC3E}">
        <p14:creationId xmlns:p14="http://schemas.microsoft.com/office/powerpoint/2010/main" val="119275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rtlCol="0"/>
          <a:lstStyle/>
          <a:p>
            <a:r>
              <a:rPr lang="fr-FR" sz="1400" b="0" i="0" dirty="0">
                <a:solidFill>
                  <a:schemeClr val="tx1">
                    <a:lumMod val="95000"/>
                  </a:schemeClr>
                </a:solidFill>
                <a:effectLst/>
                <a:latin typeface="Söhne"/>
              </a:rPr>
              <a:t>Slide 4: Choix techniques</a:t>
            </a:r>
            <a:br>
              <a:rPr lang="fr-FR" sz="1400" b="0" i="0" dirty="0">
                <a:solidFill>
                  <a:schemeClr val="tx1">
                    <a:lumMod val="95000"/>
                  </a:schemeClr>
                </a:solidFill>
                <a:effectLst/>
                <a:latin typeface="Söhne"/>
              </a:rPr>
            </a:br>
            <a:r>
              <a:rPr lang="fr-FR" sz="1400" b="0" i="0" dirty="0">
                <a:solidFill>
                  <a:schemeClr val="tx1">
                    <a:lumMod val="95000"/>
                  </a:schemeClr>
                </a:solidFill>
                <a:effectLst/>
                <a:latin typeface="Söhne"/>
              </a:rPr>
              <a:t>Présentez les choix techniques que vous avez faits pour la collecte des données.</a:t>
            </a:r>
            <a:br>
              <a:rPr lang="fr-FR" sz="1400" b="0" i="0" dirty="0">
                <a:solidFill>
                  <a:schemeClr val="tx1">
                    <a:lumMod val="95000"/>
                  </a:schemeClr>
                </a:solidFill>
                <a:effectLst/>
                <a:latin typeface="Söhne"/>
              </a:rPr>
            </a:br>
            <a:r>
              <a:rPr lang="fr-FR" sz="1400" b="0" i="0" dirty="0">
                <a:solidFill>
                  <a:schemeClr val="tx1">
                    <a:lumMod val="95000"/>
                  </a:schemeClr>
                </a:solidFill>
                <a:effectLst/>
                <a:latin typeface="Söhne"/>
              </a:rPr>
              <a:t>Parlez des technologies et des outils utilisés, tels que MongoDB, </a:t>
            </a:r>
            <a:r>
              <a:rPr lang="fr-FR" sz="1400" b="0" i="0" dirty="0" err="1">
                <a:solidFill>
                  <a:schemeClr val="tx1">
                    <a:lumMod val="95000"/>
                  </a:schemeClr>
                </a:solidFill>
                <a:effectLst/>
                <a:latin typeface="Söhne"/>
              </a:rPr>
              <a:t>Knime</a:t>
            </a:r>
            <a:r>
              <a:rPr lang="fr-FR" sz="1400" b="0" i="0" dirty="0">
                <a:solidFill>
                  <a:schemeClr val="tx1">
                    <a:lumMod val="95000"/>
                  </a:schemeClr>
                </a:solidFill>
                <a:effectLst/>
                <a:latin typeface="Söhne"/>
              </a:rPr>
              <a:t>, le </a:t>
            </a:r>
            <a:r>
              <a:rPr lang="fr-FR" sz="1400" b="0" i="0" dirty="0" err="1">
                <a:solidFill>
                  <a:schemeClr val="tx1">
                    <a:lumMod val="95000"/>
                  </a:schemeClr>
                </a:solidFill>
                <a:effectLst/>
                <a:latin typeface="Söhne"/>
              </a:rPr>
              <a:t>scraping</a:t>
            </a:r>
            <a:r>
              <a:rPr lang="fr-FR" sz="1400" b="0" i="0" dirty="0">
                <a:solidFill>
                  <a:schemeClr val="tx1">
                    <a:lumMod val="95000"/>
                  </a:schemeClr>
                </a:solidFill>
                <a:effectLst/>
                <a:latin typeface="Söhne"/>
              </a:rPr>
              <a:t>, etc.</a:t>
            </a:r>
            <a:br>
              <a:rPr lang="fr-FR" sz="1400" b="0" i="0" dirty="0">
                <a:solidFill>
                  <a:schemeClr val="tx1">
                    <a:lumMod val="95000"/>
                  </a:schemeClr>
                </a:solidFill>
                <a:effectLst/>
                <a:latin typeface="Söhne"/>
              </a:rPr>
            </a:br>
            <a:r>
              <a:rPr lang="fr-FR" sz="1400" b="0" i="0" dirty="0">
                <a:solidFill>
                  <a:schemeClr val="tx1">
                    <a:lumMod val="95000"/>
                  </a:schemeClr>
                </a:solidFill>
                <a:effectLst/>
                <a:latin typeface="Söhne"/>
              </a:rPr>
              <a:t>Expliquez brièvement pourquoi ces choix ont été faits et comment ils contribuent à la réussite du projet.</a:t>
            </a:r>
            <a:br>
              <a:rPr lang="fr-FR" sz="1200" b="0" i="0" dirty="0">
                <a:solidFill>
                  <a:srgbClr val="374151"/>
                </a:solidFill>
                <a:effectLst/>
                <a:latin typeface="Söhne"/>
              </a:rPr>
            </a:br>
            <a:endParaRPr lang="fr-FR" sz="3200" dirty="0"/>
          </a:p>
        </p:txBody>
      </p:sp>
      <p:graphicFrame>
        <p:nvGraphicFramePr>
          <p:cNvPr id="6" name="Espace réservé du contenu 5" descr="Graphique à barres">
            <a:extLst>
              <a:ext uri="{FF2B5EF4-FFF2-40B4-BE49-F238E27FC236}">
                <a16:creationId xmlns:a16="http://schemas.microsoft.com/office/drawing/2014/main" id="{4266437E-354E-4F66-BE6B-21E476F48774}"/>
              </a:ext>
            </a:extLst>
          </p:cNvPr>
          <p:cNvGraphicFramePr>
            <a:graphicFrameLocks noGrp="1"/>
          </p:cNvGraphicFramePr>
          <p:nvPr>
            <p:ph idx="1"/>
          </p:nvPr>
        </p:nvGraphicFramePr>
        <p:xfrm>
          <a:off x="1745586" y="2027421"/>
          <a:ext cx="9290824" cy="4275409"/>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913B166E-C93C-48F0-D96F-CB70B7031387}"/>
              </a:ext>
            </a:extLst>
          </p:cNvPr>
          <p:cNvSpPr>
            <a:spLocks noGrp="1"/>
          </p:cNvSpPr>
          <p:nvPr>
            <p:ph type="sldNum" sz="quarter" idx="12"/>
          </p:nvPr>
        </p:nvSpPr>
        <p:spPr/>
        <p:txBody>
          <a:bodyPr/>
          <a:lstStyle/>
          <a:p>
            <a:pPr rtl="0"/>
            <a:fld id="{D57F1E4F-1CFF-5643-939E-02111984F565}" type="slidenum">
              <a:rPr lang="fr-FR" noProof="0" smtClean="0"/>
              <a:t>9</a:t>
            </a:fld>
            <a:endParaRPr lang="fr-FR" noProof="0"/>
          </a:p>
        </p:txBody>
      </p:sp>
      <p:pic>
        <p:nvPicPr>
          <p:cNvPr id="8" name="Image 7">
            <a:extLst>
              <a:ext uri="{FF2B5EF4-FFF2-40B4-BE49-F238E27FC236}">
                <a16:creationId xmlns:a16="http://schemas.microsoft.com/office/drawing/2014/main" id="{817450E5-0683-21FE-2C2A-8F80DCE82A5F}"/>
              </a:ext>
            </a:extLst>
          </p:cNvPr>
          <p:cNvPicPr>
            <a:picLocks noChangeAspect="1"/>
          </p:cNvPicPr>
          <p:nvPr/>
        </p:nvPicPr>
        <p:blipFill>
          <a:blip r:embed="rId4"/>
          <a:stretch>
            <a:fillRect/>
          </a:stretch>
        </p:blipFill>
        <p:spPr>
          <a:xfrm>
            <a:off x="0" y="1486893"/>
            <a:ext cx="12192000" cy="5112535"/>
          </a:xfrm>
          <a:prstGeom prst="rect">
            <a:avLst/>
          </a:prstGeom>
        </p:spPr>
      </p:pic>
    </p:spTree>
    <p:extLst>
      <p:ext uri="{BB962C8B-B14F-4D97-AF65-F5344CB8AC3E}">
        <p14:creationId xmlns:p14="http://schemas.microsoft.com/office/powerpoint/2010/main" val="3437793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Office_50521247_TF78884036_Win32" id="{29225F35-83AB-4115-9799-26AF7E83A971}" vid="{09BDAAA7-7644-418F-9AA5-8E5C2FFE264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7137CC102E2044879F71BB2E1F2575" ma:contentTypeVersion="12" ma:contentTypeDescription="Crée un document." ma:contentTypeScope="" ma:versionID="ad9b9d5cbbeb855d84cf097b50dd3c42">
  <xsd:schema xmlns:xsd="http://www.w3.org/2001/XMLSchema" xmlns:xs="http://www.w3.org/2001/XMLSchema" xmlns:p="http://schemas.microsoft.com/office/2006/metadata/properties" xmlns:ns2="364e55f2-121c-4e08-8493-82f343222940" xmlns:ns3="ae3bbdb9-08cf-41be-b904-3f38c0080471" targetNamespace="http://schemas.microsoft.com/office/2006/metadata/properties" ma:root="true" ma:fieldsID="2a0d8674c7ef9f298781636ffa458567" ns2:_="" ns3:_="">
    <xsd:import namespace="364e55f2-121c-4e08-8493-82f343222940"/>
    <xsd:import namespace="ae3bbdb9-08cf-41be-b904-3f38c00804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4e55f2-121c-4e08-8493-82f3432229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d4b6e4fd-4af2-4f07-b7d1-18266e58562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3bbdb9-08cf-41be-b904-3f38c0080471"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33dc44d-4c2a-46ac-b2f0-7d65a0b6533c}" ma:internalName="TaxCatchAll" ma:showField="CatchAllData" ma:web="ae3bbdb9-08cf-41be-b904-3f38c0080471">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ae3bbdb9-08cf-41be-b904-3f38c0080471" xsi:nil="true"/>
    <lcf76f155ced4ddcb4097134ff3c332f xmlns="364e55f2-121c-4e08-8493-82f34322294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CC6130-3183-4E62-86F2-81008D0C38E9}"/>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D16958A-754B-4396-9457-FD7A427A3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Conception numérique</Template>
  <TotalTime>138</TotalTime>
  <Words>1622</Words>
  <Application>Microsoft Office PowerPoint</Application>
  <PresentationFormat>Grand écran</PresentationFormat>
  <Paragraphs>140</Paragraphs>
  <Slides>18</Slides>
  <Notes>18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18</vt:i4>
      </vt:variant>
    </vt:vector>
  </HeadingPairs>
  <TitlesOfParts>
    <vt:vector size="25" baseType="lpstr">
      <vt:lpstr>Arial</vt:lpstr>
      <vt:lpstr>Calibri</vt:lpstr>
      <vt:lpstr>Century Gothic</vt:lpstr>
      <vt:lpstr>Roboto Condensed</vt:lpstr>
      <vt:lpstr>Söhne</vt:lpstr>
      <vt:lpstr>Wingdings 3</vt:lpstr>
      <vt:lpstr>Ion</vt:lpstr>
      <vt:lpstr>Bloc 1 - Collecte des données</vt:lpstr>
      <vt:lpstr>[Introduction]  Bonjour à tous ! Aujourd'hui, nous allons plonger dans le premier bloc de compétences du RNCP Data Analyste, qui porte sur la collecte des données. Dans ce bloc, nous allons explorer et requêter différents types de bases de données, et apprendre comment récupérer efficacement les données dont nous avons besoin pour nos analyses.</vt:lpstr>
      <vt:lpstr>SOMMAIRE :</vt:lpstr>
      <vt:lpstr>Slide 1: Titre Introduisez le titre de votre présentation et ajoutez une brève description du sujet. </vt:lpstr>
      <vt:lpstr>Slide 2: Introduction Présentez brièvement le contexte et l'importance de la collecte de données dans le domaine de l'analyse de données. Expliquez l'objectif général de votre projet. </vt:lpstr>
      <vt:lpstr>Pyramide Mesures Marketing Numérique</vt:lpstr>
      <vt:lpstr>Pyramide Mesures Marketing Numérique</vt:lpstr>
      <vt:lpstr>Pyramide Mesures Marketing Numérique</vt:lpstr>
      <vt:lpstr>Slide 4: Choix techniques Présentez les choix techniques que vous avez faits pour la collecte des données. Parlez des technologies et des outils utilisés, tels que MongoDB, Knime, le scraping, etc. Expliquez brièvement pourquoi ces choix ont été faits et comment ils contribuent à la réussite du projet. </vt:lpstr>
      <vt:lpstr>Slide 4: Choix techniques Présentez les choix techniques que vous avez faits pour la collecte des données. Parlez des technologies et des outils utilisés, tels que MongoDB, Knime, le scraping, etc. Expliquez brièvement pourquoi ces choix ont été faits et comment ils contribuent à la réussite du projet. </vt:lpstr>
      <vt:lpstr>Slide 5: Volumétrie des données Discutez de la volumétrie des données que vous avez traitées. Expliquez la quantité de données collectées et comment vous avez géré cette volumétrie. Mettez en évidence les défis éventuels liés à la gestion des données volumineuses. </vt:lpstr>
      <vt:lpstr>Slide 6: Processus ETL Expliquez le processus ETL (Extract, Transform, Load) que vous avez utilisé. Décrivez les étapes principales du processus et comment elles ont été appliquées à vos données. Mettez en évidence les avantages de ce processus ETL en termes d'efficacité et de qualité des données. </vt:lpstr>
      <vt:lpstr>Slide 7: Interfaces et démonstrations Montrez les interfaces des outils que vous avez utilisés, comme MongoDB. Faites une démonstration en direct pour montrer comment vous avez interagi avec ces outils. Commentez le code pertinent pour illustrer l'utilisation des interfaces et des outils. </vt:lpstr>
      <vt:lpstr>Slide 8: Qualité des données Parlez de l'importance de la qualité des données dans votre projet. Expliquez les mesures que vous avez prises pour assurer la qualité des données collectées. Mettez en évidence les étapes de validation, de nettoyage et de normalisation des données. </vt:lpstr>
      <vt:lpstr>Slide 9: Apport du projet Expliquez l'intérêt et l'apport de votre projet dans le domaine de l'analyse de données. Mettez en évidence les insights, les découvertes ou les résultats obtenus grâce à la collecte de données. </vt:lpstr>
      <vt:lpstr>Slide 10: Perspectives futures Parlez des étapes restantes ou des améliorations possibles pour votre projet. Discutez des prochaines étapes que vous envisagez de prendre pour poursuivre le développement de votre projet. </vt:lpstr>
      <vt:lpstr>CONCLUSION</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 1 - Collecte des données</dc:title>
  <dc:creator>LACOMBE SERGE</dc:creator>
  <cp:lastModifiedBy>LACOMBE SERGE</cp:lastModifiedBy>
  <cp:revision>7</cp:revision>
  <dcterms:created xsi:type="dcterms:W3CDTF">2023-06-09T14:40:42Z</dcterms:created>
  <dcterms:modified xsi:type="dcterms:W3CDTF">2023-07-02T13:38:25Z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